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879" r:id="rId4"/>
  </p:sldMasterIdLst>
  <p:notesMasterIdLst>
    <p:notesMasterId r:id="rId20"/>
  </p:notesMasterIdLst>
  <p:handoutMasterIdLst>
    <p:handoutMasterId r:id="rId21"/>
  </p:handoutMasterIdLst>
  <p:sldIdLst>
    <p:sldId id="400" r:id="rId5"/>
    <p:sldId id="416" r:id="rId6"/>
    <p:sldId id="417" r:id="rId7"/>
    <p:sldId id="420" r:id="rId8"/>
    <p:sldId id="415" r:id="rId9"/>
    <p:sldId id="413" r:id="rId10"/>
    <p:sldId id="432" r:id="rId11"/>
    <p:sldId id="433" r:id="rId12"/>
    <p:sldId id="434" r:id="rId13"/>
    <p:sldId id="437" r:id="rId14"/>
    <p:sldId id="438" r:id="rId15"/>
    <p:sldId id="426" r:id="rId16"/>
    <p:sldId id="436" r:id="rId17"/>
    <p:sldId id="428" r:id="rId18"/>
    <p:sldId id="282" r:id="rId19"/>
  </p:sldIdLst>
  <p:sldSz cx="9144000" cy="5143500" type="screen16x9"/>
  <p:notesSz cx="6858000" cy="9144000"/>
  <p:defaultTextStyle>
    <a:defPPr>
      <a:defRPr lang="en-US"/>
    </a:defPPr>
    <a:lvl1pPr marL="0" algn="l" defTabSz="914378" rtl="0" eaLnBrk="1" latinLnBrk="0" hangingPunct="1">
      <a:defRPr sz="1600" kern="1200">
        <a:solidFill>
          <a:schemeClr val="tx1"/>
        </a:solidFill>
        <a:latin typeface="+mn-lt"/>
        <a:ea typeface="+mn-ea"/>
        <a:cs typeface="+mn-cs"/>
      </a:defRPr>
    </a:lvl1pPr>
    <a:lvl2pPr marL="457189" algn="l" defTabSz="914378" rtl="0" eaLnBrk="1" latinLnBrk="0" hangingPunct="1">
      <a:defRPr sz="14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000" kern="1200">
        <a:solidFill>
          <a:schemeClr val="tx1"/>
        </a:solidFill>
        <a:latin typeface="+mn-lt"/>
        <a:ea typeface="+mn-ea"/>
        <a:cs typeface="+mn-cs"/>
      </a:defRPr>
    </a:lvl5pPr>
    <a:lvl6pPr marL="2285943" algn="l" defTabSz="914378" rtl="0" eaLnBrk="1" latinLnBrk="0" hangingPunct="1">
      <a:defRPr sz="1000" kern="1200">
        <a:solidFill>
          <a:schemeClr val="tx1"/>
        </a:solidFill>
        <a:latin typeface="+mn-lt"/>
        <a:ea typeface="+mn-ea"/>
        <a:cs typeface="+mn-cs"/>
      </a:defRPr>
    </a:lvl6pPr>
    <a:lvl7pPr marL="2743132" algn="l" defTabSz="914378" rtl="0" eaLnBrk="1" latinLnBrk="0" hangingPunct="1">
      <a:defRPr sz="900" kern="1200">
        <a:solidFill>
          <a:schemeClr val="tx1"/>
        </a:solidFill>
        <a:latin typeface="+mn-lt"/>
        <a:ea typeface="+mn-ea"/>
        <a:cs typeface="+mn-cs"/>
      </a:defRPr>
    </a:lvl7pPr>
    <a:lvl8pPr marL="3200320" algn="l" defTabSz="914378" rtl="0" eaLnBrk="1" latinLnBrk="0" hangingPunct="1">
      <a:defRPr sz="9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3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12F510-31FF-19ED-FFE5-1189B7C32261}" v="40" dt="2022-01-21T06:49:29.905"/>
    <p1510:client id="{77AD0B07-4A8F-49B7-B3B4-534806DE35EF}" v="1165" dt="2022-01-19T14:51:19.227"/>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93792" autoAdjust="0"/>
  </p:normalViewPr>
  <p:slideViewPr>
    <p:cSldViewPr snapToGrid="0" showGuides="1">
      <p:cViewPr>
        <p:scale>
          <a:sx n="80" d="100"/>
          <a:sy n="80" d="100"/>
        </p:scale>
        <p:origin x="808" y="15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92" d="100"/>
        <a:sy n="92" d="100"/>
      </p:scale>
      <p:origin x="0" y="0"/>
    </p:cViewPr>
  </p:sorterViewPr>
  <p:notesViewPr>
    <p:cSldViewPr snapToGrid="0" showGuides="1">
      <p:cViewPr varScale="1">
        <p:scale>
          <a:sx n="92" d="100"/>
          <a:sy n="92" d="100"/>
        </p:scale>
        <p:origin x="364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69E5DD-4036-41BF-9641-A09BECBA3D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9AD69BF-4C4B-4C87-AC34-E7E26F9EED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5C3F9F-41D6-4FB0-982C-A5DD0D964B6B}" type="datetimeFigureOut">
              <a:rPr lang="en-US" smtClean="0"/>
              <a:t>1/27/2022</a:t>
            </a:fld>
            <a:endParaRPr lang="en-US" dirty="0"/>
          </a:p>
        </p:txBody>
      </p:sp>
      <p:sp>
        <p:nvSpPr>
          <p:cNvPr id="4" name="Footer Placeholder 3">
            <a:extLst>
              <a:ext uri="{FF2B5EF4-FFF2-40B4-BE49-F238E27FC236}">
                <a16:creationId xmlns:a16="http://schemas.microsoft.com/office/drawing/2014/main" id="{0E9BD3AA-136A-4786-ADD0-D409D8BD4D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BC048AF-1756-42DF-ABBC-9AE716259D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9C64F6-DA98-44D6-AABE-1805CA3C07DD}" type="slidenum">
              <a:rPr lang="en-US" smtClean="0"/>
              <a:t>‹#›</a:t>
            </a:fld>
            <a:endParaRPr lang="en-US" dirty="0"/>
          </a:p>
        </p:txBody>
      </p:sp>
    </p:spTree>
    <p:extLst>
      <p:ext uri="{BB962C8B-B14F-4D97-AF65-F5344CB8AC3E}">
        <p14:creationId xmlns:p14="http://schemas.microsoft.com/office/powerpoint/2010/main" val="232573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AD866-0404-48F8-BA09-989A590EAA71}" type="datetimeFigureOut">
              <a:rPr lang="en-GB" smtClean="0"/>
              <a:t>27/01/2022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ED427-83B0-4210-9E7F-EDD2FDBFC6DC}" type="slidenum">
              <a:rPr lang="en-GB" smtClean="0"/>
              <a:t>‹#›</a:t>
            </a:fld>
            <a:endParaRPr lang="en-GB" dirty="0"/>
          </a:p>
        </p:txBody>
      </p:sp>
    </p:spTree>
    <p:extLst>
      <p:ext uri="{BB962C8B-B14F-4D97-AF65-F5344CB8AC3E}">
        <p14:creationId xmlns:p14="http://schemas.microsoft.com/office/powerpoint/2010/main" val="1412774881"/>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 </a:t>
            </a:r>
            <a:r>
              <a:rPr lang="en-US" dirty="0" err="1">
                <a:cs typeface="Calibri"/>
              </a:rPr>
              <a:t>werkvergunning</a:t>
            </a:r>
            <a:r>
              <a:rPr lang="en-US" dirty="0">
                <a:cs typeface="Calibri"/>
              </a:rPr>
              <a:t> is </a:t>
            </a:r>
            <a:r>
              <a:rPr lang="en-US" dirty="0" err="1">
                <a:cs typeface="Calibri"/>
              </a:rPr>
              <a:t>opgebouwd</a:t>
            </a:r>
            <a:r>
              <a:rPr lang="en-US" dirty="0">
                <a:cs typeface="Calibri"/>
              </a:rPr>
              <a:t> in 4 </a:t>
            </a:r>
            <a:r>
              <a:rPr lang="en-US" dirty="0" err="1">
                <a:cs typeface="Calibri"/>
              </a:rPr>
              <a:t>secties</a:t>
            </a:r>
            <a:r>
              <a:rPr lang="en-US" dirty="0">
                <a:cs typeface="Calibri"/>
              </a:rPr>
              <a:t>.</a:t>
            </a:r>
          </a:p>
          <a:p>
            <a:r>
              <a:rPr lang="en-US" dirty="0" err="1">
                <a:cs typeface="Calibri"/>
              </a:rPr>
              <a:t>Daarnaast</a:t>
            </a:r>
            <a:r>
              <a:rPr lang="en-US" dirty="0">
                <a:cs typeface="Calibri"/>
              </a:rPr>
              <a:t> </a:t>
            </a:r>
            <a:r>
              <a:rPr lang="en-US" dirty="0" err="1">
                <a:cs typeface="Calibri"/>
              </a:rPr>
              <a:t>kan</a:t>
            </a:r>
            <a:r>
              <a:rPr lang="en-US" dirty="0">
                <a:cs typeface="Calibri"/>
              </a:rPr>
              <a:t> </a:t>
            </a:r>
            <a:r>
              <a:rPr lang="en-US" dirty="0" err="1">
                <a:cs typeface="Calibri"/>
              </a:rPr>
              <a:t>een</a:t>
            </a:r>
            <a:r>
              <a:rPr lang="en-US" dirty="0">
                <a:cs typeface="Calibri"/>
              </a:rPr>
              <a:t> special permit </a:t>
            </a:r>
            <a:r>
              <a:rPr lang="en-US" dirty="0" err="1">
                <a:cs typeface="Calibri"/>
              </a:rPr>
              <a:t>zoals</a:t>
            </a:r>
            <a:r>
              <a:rPr lang="en-US" dirty="0">
                <a:cs typeface="Calibri"/>
              </a:rPr>
              <a:t> </a:t>
            </a:r>
            <a:r>
              <a:rPr lang="en-US" dirty="0" err="1">
                <a:cs typeface="Calibri"/>
              </a:rPr>
              <a:t>bijvoorbeeld</a:t>
            </a:r>
            <a:r>
              <a:rPr lang="en-US" dirty="0">
                <a:cs typeface="Calibri"/>
              </a:rPr>
              <a:t> ”</a:t>
            </a:r>
            <a:r>
              <a:rPr lang="en-US" dirty="0" err="1">
                <a:cs typeface="Calibri"/>
              </a:rPr>
              <a:t>heet</a:t>
            </a:r>
            <a:r>
              <a:rPr lang="en-US" dirty="0">
                <a:cs typeface="Calibri"/>
              </a:rPr>
              <a:t> </a:t>
            </a:r>
            <a:r>
              <a:rPr lang="en-US" dirty="0" err="1">
                <a:cs typeface="Calibri"/>
              </a:rPr>
              <a:t>werk</a:t>
            </a:r>
            <a:r>
              <a:rPr lang="en-US" dirty="0">
                <a:cs typeface="Calibri"/>
              </a:rPr>
              <a:t>” </a:t>
            </a:r>
            <a:r>
              <a:rPr lang="en-US" dirty="0" err="1">
                <a:cs typeface="Calibri"/>
              </a:rPr>
              <a:t>voor</a:t>
            </a:r>
            <a:r>
              <a:rPr lang="en-US" dirty="0">
                <a:cs typeface="Calibri"/>
              </a:rPr>
              <a:t> extra </a:t>
            </a:r>
            <a:r>
              <a:rPr lang="en-US" dirty="0" err="1">
                <a:cs typeface="Calibri"/>
              </a:rPr>
              <a:t>maatregelen</a:t>
            </a:r>
            <a:r>
              <a:rPr lang="en-US" dirty="0">
                <a:cs typeface="Calibri"/>
              </a:rPr>
              <a:t> </a:t>
            </a:r>
            <a:r>
              <a:rPr lang="en-US" dirty="0" err="1">
                <a:cs typeface="Calibri"/>
              </a:rPr>
              <a:t>zorgen</a:t>
            </a:r>
            <a:r>
              <a:rPr lang="en-US" dirty="0">
                <a:cs typeface="Calibri"/>
              </a:rPr>
              <a:t>. </a:t>
            </a:r>
          </a:p>
        </p:txBody>
      </p:sp>
      <p:sp>
        <p:nvSpPr>
          <p:cNvPr id="4" name="Slide Number Placeholder 3"/>
          <p:cNvSpPr>
            <a:spLocks noGrp="1"/>
          </p:cNvSpPr>
          <p:nvPr>
            <p:ph type="sldNum" sz="quarter" idx="5"/>
          </p:nvPr>
        </p:nvSpPr>
        <p:spPr/>
        <p:txBody>
          <a:bodyPr/>
          <a:lstStyle/>
          <a:p>
            <a:fld id="{287ED427-83B0-4210-9E7F-EDD2FDBFC6DC}" type="slidenum">
              <a:rPr lang="en-GB" smtClean="0"/>
              <a:t>5</a:t>
            </a:fld>
            <a:endParaRPr lang="en-GB" dirty="0"/>
          </a:p>
        </p:txBody>
      </p:sp>
    </p:spTree>
    <p:extLst>
      <p:ext uri="{BB962C8B-B14F-4D97-AF65-F5344CB8AC3E}">
        <p14:creationId xmlns:p14="http://schemas.microsoft.com/office/powerpoint/2010/main" val="3933366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287ED427-83B0-4210-9E7F-EDD2FDBFC6DC}" type="slidenum">
              <a:rPr lang="en-GB" smtClean="0"/>
              <a:t>15</a:t>
            </a:fld>
            <a:endParaRPr lang="en-GB"/>
          </a:p>
        </p:txBody>
      </p:sp>
    </p:spTree>
    <p:extLst>
      <p:ext uri="{BB962C8B-B14F-4D97-AF65-F5344CB8AC3E}">
        <p14:creationId xmlns:p14="http://schemas.microsoft.com/office/powerpoint/2010/main" val="176150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Special permits </a:t>
            </a:r>
            <a:r>
              <a:rPr lang="en-US" dirty="0" err="1">
                <a:cs typeface="Calibri"/>
              </a:rPr>
              <a:t>zijn</a:t>
            </a:r>
            <a:r>
              <a:rPr lang="en-US" dirty="0">
                <a:cs typeface="Calibri"/>
              </a:rPr>
              <a:t>: </a:t>
            </a:r>
            <a:r>
              <a:rPr lang="en-US" dirty="0" err="1">
                <a:cs typeface="Calibri"/>
              </a:rPr>
              <a:t>Asbest</a:t>
            </a:r>
            <a:r>
              <a:rPr lang="en-US" dirty="0">
                <a:cs typeface="Calibri"/>
              </a:rPr>
              <a:t>, </a:t>
            </a:r>
            <a:r>
              <a:rPr lang="en-US" dirty="0" err="1">
                <a:cs typeface="Calibri"/>
              </a:rPr>
              <a:t>hijsen</a:t>
            </a:r>
            <a:r>
              <a:rPr lang="en-US" dirty="0">
                <a:cs typeface="Calibri"/>
              </a:rPr>
              <a:t>, </a:t>
            </a:r>
            <a:r>
              <a:rPr lang="en-US" dirty="0" err="1">
                <a:cs typeface="Calibri"/>
              </a:rPr>
              <a:t>ioniseerende</a:t>
            </a:r>
            <a:r>
              <a:rPr lang="en-US" dirty="0">
                <a:cs typeface="Calibri"/>
              </a:rPr>
              <a:t> </a:t>
            </a:r>
            <a:r>
              <a:rPr lang="en-US" dirty="0" err="1">
                <a:cs typeface="Calibri"/>
              </a:rPr>
              <a:t>straling</a:t>
            </a:r>
            <a:r>
              <a:rPr lang="en-US" dirty="0">
                <a:cs typeface="Calibri"/>
              </a:rPr>
              <a:t>, </a:t>
            </a:r>
            <a:r>
              <a:rPr lang="en-US" dirty="0" err="1">
                <a:cs typeface="Calibri"/>
              </a:rPr>
              <a:t>heet</a:t>
            </a:r>
            <a:r>
              <a:rPr lang="en-US" dirty="0">
                <a:cs typeface="Calibri"/>
              </a:rPr>
              <a:t> </a:t>
            </a:r>
            <a:r>
              <a:rPr lang="en-US" dirty="0" err="1">
                <a:cs typeface="Calibri"/>
              </a:rPr>
              <a:t>werk</a:t>
            </a:r>
            <a:r>
              <a:rPr lang="en-US" dirty="0">
                <a:cs typeface="Calibri"/>
              </a:rPr>
              <a:t>, line break, </a:t>
            </a:r>
            <a:r>
              <a:rPr lang="en-US" dirty="0" err="1">
                <a:cs typeface="Calibri"/>
              </a:rPr>
              <a:t>hoogspanning</a:t>
            </a:r>
            <a:r>
              <a:rPr lang="en-US" dirty="0">
                <a:cs typeface="Calibri"/>
              </a:rPr>
              <a:t>/spanning </a:t>
            </a:r>
            <a:r>
              <a:rPr lang="en-US" dirty="0" err="1">
                <a:cs typeface="Calibri"/>
              </a:rPr>
              <a:t>voerende</a:t>
            </a:r>
            <a:r>
              <a:rPr lang="en-US" dirty="0">
                <a:cs typeface="Calibri"/>
              </a:rPr>
              <a:t> </a:t>
            </a:r>
            <a:r>
              <a:rPr lang="en-US" dirty="0" err="1">
                <a:cs typeface="Calibri"/>
              </a:rPr>
              <a:t>delen</a:t>
            </a:r>
            <a:r>
              <a:rPr lang="en-US" dirty="0">
                <a:cs typeface="Calibri"/>
              </a:rPr>
              <a:t>, </a:t>
            </a:r>
            <a:r>
              <a:rPr lang="en-US" dirty="0" err="1">
                <a:cs typeface="Calibri"/>
              </a:rPr>
              <a:t>cse</a:t>
            </a:r>
            <a:r>
              <a:rPr lang="en-US" dirty="0">
                <a:cs typeface="Calibri"/>
              </a:rPr>
              <a:t>, </a:t>
            </a:r>
            <a:r>
              <a:rPr lang="en-US" dirty="0" err="1">
                <a:cs typeface="Calibri"/>
              </a:rPr>
              <a:t>werken</a:t>
            </a:r>
            <a:r>
              <a:rPr lang="en-US" dirty="0">
                <a:cs typeface="Calibri"/>
              </a:rPr>
              <a:t> op </a:t>
            </a:r>
            <a:r>
              <a:rPr lang="en-US" dirty="0" err="1">
                <a:cs typeface="Calibri"/>
              </a:rPr>
              <a:t>hoogte</a:t>
            </a:r>
            <a:r>
              <a:rPr lang="en-US" dirty="0">
                <a:cs typeface="Calibri"/>
              </a:rPr>
              <a:t>, </a:t>
            </a:r>
            <a:r>
              <a:rPr lang="en-US" dirty="0" err="1">
                <a:cs typeface="Calibri"/>
              </a:rPr>
              <a:t>grondroering</a:t>
            </a:r>
            <a:r>
              <a:rPr lang="en-US" dirty="0">
                <a:cs typeface="Calibri"/>
              </a:rPr>
              <a:t>, </a:t>
            </a:r>
            <a:r>
              <a:rPr lang="en-US" dirty="0" err="1">
                <a:cs typeface="Calibri"/>
              </a:rPr>
              <a:t>hoge</a:t>
            </a:r>
            <a:r>
              <a:rPr lang="en-US" dirty="0">
                <a:cs typeface="Calibri"/>
              </a:rPr>
              <a:t> </a:t>
            </a:r>
            <a:r>
              <a:rPr lang="en-US" dirty="0" err="1">
                <a:cs typeface="Calibri"/>
              </a:rPr>
              <a:t>druk</a:t>
            </a:r>
            <a:r>
              <a:rPr lang="en-US" dirty="0">
                <a:cs typeface="Calibri"/>
              </a:rPr>
              <a:t> </a:t>
            </a:r>
            <a:r>
              <a:rPr lang="en-US" dirty="0" err="1">
                <a:cs typeface="Calibri"/>
              </a:rPr>
              <a:t>reiniging</a:t>
            </a:r>
            <a:endParaRPr lang="en-US" dirty="0">
              <a:cs typeface="Calibri"/>
            </a:endParaRPr>
          </a:p>
        </p:txBody>
      </p:sp>
      <p:sp>
        <p:nvSpPr>
          <p:cNvPr id="4" name="Slide Number Placeholder 3"/>
          <p:cNvSpPr>
            <a:spLocks noGrp="1"/>
          </p:cNvSpPr>
          <p:nvPr>
            <p:ph type="sldNum" sz="quarter" idx="5"/>
          </p:nvPr>
        </p:nvSpPr>
        <p:spPr/>
        <p:txBody>
          <a:bodyPr/>
          <a:lstStyle/>
          <a:p>
            <a:fld id="{287ED427-83B0-4210-9E7F-EDD2FDBFC6DC}" type="slidenum">
              <a:rPr lang="en-GB" smtClean="0"/>
              <a:t>6</a:t>
            </a:fld>
            <a:endParaRPr lang="en-GB" dirty="0"/>
          </a:p>
        </p:txBody>
      </p:sp>
    </p:spTree>
    <p:extLst>
      <p:ext uri="{BB962C8B-B14F-4D97-AF65-F5344CB8AC3E}">
        <p14:creationId xmlns:p14="http://schemas.microsoft.com/office/powerpoint/2010/main" val="3637940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Wingdings" panose="05000000000000000000" pitchFamily="2" charset="2"/>
              <a:buChar char="Ø"/>
            </a:pPr>
            <a:r>
              <a:rPr lang="nl-NL" sz="1200" dirty="0"/>
              <a:t>Afwijkingen LCP</a:t>
            </a:r>
          </a:p>
          <a:p>
            <a:pPr marL="171450" indent="-171450">
              <a:buFont typeface="Wingdings" panose="05000000000000000000" pitchFamily="2" charset="2"/>
              <a:buChar char="Ø"/>
            </a:pPr>
            <a:r>
              <a:rPr lang="nl-NL" sz="1200" dirty="0"/>
              <a:t>Werkzaamheden aan of in de buurt van lekkages</a:t>
            </a:r>
          </a:p>
          <a:p>
            <a:pPr marL="171450" indent="-171450">
              <a:buFont typeface="Wingdings" panose="05000000000000000000" pitchFamily="2" charset="2"/>
              <a:buChar char="Ø"/>
            </a:pPr>
            <a:r>
              <a:rPr lang="nl-NL" sz="1200" dirty="0"/>
              <a:t>Duikwerkzaamheden. </a:t>
            </a:r>
            <a:endParaRPr lang="nl-NL" sz="1200" dirty="0">
              <a:cs typeface="Arial"/>
            </a:endParaRPr>
          </a:p>
          <a:p>
            <a:pPr marL="171450" indent="-171450">
              <a:buFont typeface="Wingdings" panose="05000000000000000000" pitchFamily="2" charset="2"/>
              <a:buChar char="Ø"/>
            </a:pPr>
            <a:r>
              <a:rPr lang="nl-NL" sz="1200" dirty="0"/>
              <a:t>“Hot </a:t>
            </a:r>
            <a:r>
              <a:rPr lang="nl-NL" sz="1200" dirty="0" err="1"/>
              <a:t>tapping</a:t>
            </a:r>
            <a:r>
              <a:rPr lang="nl-NL" sz="1200" dirty="0"/>
              <a:t>”. </a:t>
            </a:r>
          </a:p>
          <a:p>
            <a:pPr marL="171450" indent="-171450">
              <a:buFont typeface="Wingdings" panose="05000000000000000000" pitchFamily="2" charset="2"/>
              <a:buChar char="Ø"/>
            </a:pPr>
            <a:r>
              <a:rPr lang="nl-NL" sz="1200" dirty="0"/>
              <a:t> Toepassen van gevaarlijke stoffen. </a:t>
            </a:r>
            <a:endParaRPr lang="nl-NL" sz="1200" dirty="0">
              <a:cs typeface="Arial"/>
            </a:endParaRPr>
          </a:p>
          <a:p>
            <a:endParaRPr lang="nl-NL" dirty="0"/>
          </a:p>
          <a:p>
            <a:pPr marL="0" marR="0" lvl="0" indent="0" algn="l" defTabSz="914378" rtl="0" eaLnBrk="1" fontAlgn="auto" latinLnBrk="0" hangingPunct="1">
              <a:lnSpc>
                <a:spcPct val="100000"/>
              </a:lnSpc>
              <a:spcBef>
                <a:spcPts val="0"/>
              </a:spcBef>
              <a:spcAft>
                <a:spcPts val="0"/>
              </a:spcAft>
              <a:buClrTx/>
              <a:buSzTx/>
              <a:buFontTx/>
              <a:buNone/>
              <a:tabLst/>
              <a:defRPr/>
            </a:pPr>
            <a:r>
              <a:rPr lang="nl-NL" sz="1200" dirty="0"/>
              <a:t>Daarnaast bestaat er de mogelijkheid om altijd een hoog risico werkvergunning te maken van werkzaamheden die niet staan genoemd</a:t>
            </a:r>
            <a:endParaRPr lang="nl-NL" sz="1200" b="0" dirty="0"/>
          </a:p>
          <a:p>
            <a:endParaRPr lang="nl-NL" dirty="0"/>
          </a:p>
        </p:txBody>
      </p:sp>
      <p:sp>
        <p:nvSpPr>
          <p:cNvPr id="4" name="Tijdelijke aanduiding voor dianummer 3"/>
          <p:cNvSpPr>
            <a:spLocks noGrp="1"/>
          </p:cNvSpPr>
          <p:nvPr>
            <p:ph type="sldNum" sz="quarter" idx="5"/>
          </p:nvPr>
        </p:nvSpPr>
        <p:spPr/>
        <p:txBody>
          <a:bodyPr/>
          <a:lstStyle/>
          <a:p>
            <a:fld id="{287ED427-83B0-4210-9E7F-EDD2FDBFC6DC}" type="slidenum">
              <a:rPr lang="en-GB" smtClean="0"/>
              <a:t>7</a:t>
            </a:fld>
            <a:endParaRPr lang="en-GB" dirty="0"/>
          </a:p>
        </p:txBody>
      </p:sp>
    </p:spTree>
    <p:extLst>
      <p:ext uri="{BB962C8B-B14F-4D97-AF65-F5344CB8AC3E}">
        <p14:creationId xmlns:p14="http://schemas.microsoft.com/office/powerpoint/2010/main" val="3751324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a:p>
          <a:p>
            <a:pPr marL="171450" indent="-171450">
              <a:buFont typeface="Wingdings" panose="05000000000000000000" pitchFamily="2" charset="2"/>
              <a:buChar char="Ø"/>
            </a:pPr>
            <a:r>
              <a:rPr lang="nl-NL" sz="1200" dirty="0"/>
              <a:t>Hijsen Klasse 1. </a:t>
            </a:r>
          </a:p>
          <a:p>
            <a:pPr marL="171450" indent="-171450">
              <a:buFont typeface="Wingdings" panose="05000000000000000000" pitchFamily="2" charset="2"/>
              <a:buChar char="Ø"/>
            </a:pPr>
            <a:r>
              <a:rPr lang="nl-NL" sz="1200" dirty="0"/>
              <a:t>Ontstoppen of niet gespoelde installatiedelen en/of leidingsystemen. </a:t>
            </a:r>
          </a:p>
          <a:p>
            <a:pPr marL="171450" indent="-171450">
              <a:buFont typeface="Wingdings" panose="05000000000000000000" pitchFamily="2" charset="2"/>
              <a:buChar char="Ø"/>
            </a:pPr>
            <a:r>
              <a:rPr lang="nl-NL" sz="1200" dirty="0"/>
              <a:t>Afwijkingen LCP</a:t>
            </a:r>
          </a:p>
          <a:p>
            <a:pPr marL="171450" indent="-171450">
              <a:buFont typeface="Wingdings" panose="05000000000000000000" pitchFamily="2" charset="2"/>
              <a:buChar char="Ø"/>
            </a:pPr>
            <a:r>
              <a:rPr lang="nl-NL" sz="1200" dirty="0"/>
              <a:t>“Hot </a:t>
            </a:r>
            <a:r>
              <a:rPr lang="nl-NL" sz="1200" dirty="0" err="1"/>
              <a:t>tapping</a:t>
            </a:r>
            <a:r>
              <a:rPr lang="nl-NL" sz="1200" dirty="0"/>
              <a:t>” </a:t>
            </a:r>
          </a:p>
          <a:p>
            <a:pPr marL="171450" indent="-171450">
              <a:buFont typeface="Wingdings" panose="05000000000000000000" pitchFamily="2" charset="2"/>
              <a:buChar char="Ø"/>
            </a:pPr>
            <a:r>
              <a:rPr lang="nl-NL" sz="1200" dirty="0"/>
              <a:t>Asbest sanering klasse 2A. </a:t>
            </a:r>
          </a:p>
          <a:p>
            <a:pPr marL="171450" indent="-171450">
              <a:buFont typeface="Wingdings" panose="05000000000000000000" pitchFamily="2" charset="2"/>
              <a:buChar char="Ø"/>
            </a:pPr>
            <a:r>
              <a:rPr lang="nl-NL" sz="1200" dirty="0"/>
              <a:t>Sterkte test met gasdruk</a:t>
            </a:r>
          </a:p>
          <a:p>
            <a:pPr marL="171450" indent="-171450">
              <a:buFont typeface="Wingdings" panose="05000000000000000000" pitchFamily="2" charset="2"/>
              <a:buChar char="Ø"/>
            </a:pPr>
            <a:endParaRPr lang="nl-NL" sz="1200" dirty="0"/>
          </a:p>
          <a:p>
            <a:pPr marL="0" marR="0" lvl="0" indent="0" algn="l" defTabSz="914378" rtl="0" eaLnBrk="1" fontAlgn="auto" latinLnBrk="0" hangingPunct="1">
              <a:lnSpc>
                <a:spcPct val="100000"/>
              </a:lnSpc>
              <a:spcBef>
                <a:spcPts val="0"/>
              </a:spcBef>
              <a:spcAft>
                <a:spcPts val="0"/>
              </a:spcAft>
              <a:buClrTx/>
              <a:buSzTx/>
              <a:buFont typeface="Wingdings" panose="05000000000000000000" pitchFamily="2" charset="2"/>
              <a:buNone/>
              <a:tabLst/>
              <a:defRPr/>
            </a:pPr>
            <a:r>
              <a:rPr lang="nl-NL" sz="1200" dirty="0"/>
              <a:t>Daarnaast bestaat er de mogelijkheid om altijd een TRA sessie te houden van werkzaamheden die niet op deze lijst staan genoemd. </a:t>
            </a:r>
          </a:p>
          <a:p>
            <a:pPr marL="171450" indent="-171450">
              <a:buFont typeface="Wingdings" panose="05000000000000000000" pitchFamily="2" charset="2"/>
              <a:buChar char="Ø"/>
            </a:pPr>
            <a:endParaRPr lang="nl-NL" dirty="0"/>
          </a:p>
        </p:txBody>
      </p:sp>
      <p:sp>
        <p:nvSpPr>
          <p:cNvPr id="4" name="Tijdelijke aanduiding voor dianummer 3"/>
          <p:cNvSpPr>
            <a:spLocks noGrp="1"/>
          </p:cNvSpPr>
          <p:nvPr>
            <p:ph type="sldNum" sz="quarter" idx="5"/>
          </p:nvPr>
        </p:nvSpPr>
        <p:spPr/>
        <p:txBody>
          <a:bodyPr/>
          <a:lstStyle/>
          <a:p>
            <a:fld id="{287ED427-83B0-4210-9E7F-EDD2FDBFC6DC}" type="slidenum">
              <a:rPr lang="en-GB" smtClean="0"/>
              <a:t>8</a:t>
            </a:fld>
            <a:endParaRPr lang="en-GB" dirty="0"/>
          </a:p>
        </p:txBody>
      </p:sp>
    </p:spTree>
    <p:extLst>
      <p:ext uri="{BB962C8B-B14F-4D97-AF65-F5344CB8AC3E}">
        <p14:creationId xmlns:p14="http://schemas.microsoft.com/office/powerpoint/2010/main" val="2803264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87ED427-83B0-4210-9E7F-EDD2FDBFC6DC}" type="slidenum">
              <a:rPr lang="en-GB" smtClean="0"/>
              <a:t>9</a:t>
            </a:fld>
            <a:endParaRPr lang="en-GB" dirty="0"/>
          </a:p>
        </p:txBody>
      </p:sp>
    </p:spTree>
    <p:extLst>
      <p:ext uri="{BB962C8B-B14F-4D97-AF65-F5344CB8AC3E}">
        <p14:creationId xmlns:p14="http://schemas.microsoft.com/office/powerpoint/2010/main" val="731440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Wingdings" panose="020B0604020202020204" pitchFamily="34" charset="0"/>
              <a:buChar char="Ø"/>
            </a:pPr>
            <a:r>
              <a:rPr lang="en-US" sz="1200" dirty="0" err="1">
                <a:ea typeface="+mn-lt"/>
                <a:cs typeface="+mn-lt"/>
              </a:rPr>
              <a:t>Voert</a:t>
            </a:r>
            <a:r>
              <a:rPr lang="en-US" sz="1200" dirty="0">
                <a:ea typeface="+mn-lt"/>
                <a:cs typeface="+mn-lt"/>
              </a:rPr>
              <a:t> </a:t>
            </a:r>
            <a:r>
              <a:rPr lang="en-US" sz="1200" dirty="0" err="1">
                <a:ea typeface="+mn-lt"/>
                <a:cs typeface="+mn-lt"/>
              </a:rPr>
              <a:t>activiteiten</a:t>
            </a:r>
            <a:r>
              <a:rPr lang="en-US" sz="1200" dirty="0">
                <a:ea typeface="+mn-lt"/>
                <a:cs typeface="+mn-lt"/>
              </a:rPr>
              <a:t> </a:t>
            </a:r>
            <a:r>
              <a:rPr lang="en-US" sz="1200" dirty="0" err="1">
                <a:ea typeface="+mn-lt"/>
                <a:cs typeface="+mn-lt"/>
              </a:rPr>
              <a:t>uit</a:t>
            </a:r>
            <a:r>
              <a:rPr lang="en-US" sz="1200" dirty="0">
                <a:ea typeface="+mn-lt"/>
                <a:cs typeface="+mn-lt"/>
              </a:rPr>
              <a:t> die </a:t>
            </a:r>
            <a:r>
              <a:rPr lang="en-US" sz="1200" dirty="0" err="1">
                <a:ea typeface="+mn-lt"/>
                <a:cs typeface="+mn-lt"/>
              </a:rPr>
              <a:t>omschreven</a:t>
            </a:r>
            <a:r>
              <a:rPr lang="en-US" sz="1200" dirty="0">
                <a:ea typeface="+mn-lt"/>
                <a:cs typeface="+mn-lt"/>
              </a:rPr>
              <a:t> </a:t>
            </a:r>
            <a:r>
              <a:rPr lang="en-US" sz="1200" dirty="0" err="1">
                <a:ea typeface="+mn-lt"/>
                <a:cs typeface="+mn-lt"/>
              </a:rPr>
              <a:t>staan</a:t>
            </a:r>
            <a:r>
              <a:rPr lang="en-US" sz="1200" dirty="0">
                <a:ea typeface="+mn-lt"/>
                <a:cs typeface="+mn-lt"/>
              </a:rPr>
              <a:t> in de </a:t>
            </a:r>
            <a:r>
              <a:rPr lang="en-US" sz="1200" dirty="0" err="1">
                <a:ea typeface="+mn-lt"/>
                <a:cs typeface="+mn-lt"/>
              </a:rPr>
              <a:t>werkvergunning</a:t>
            </a:r>
            <a:r>
              <a:rPr lang="en-US" sz="1200" dirty="0">
                <a:ea typeface="+mn-lt"/>
                <a:cs typeface="+mn-lt"/>
              </a:rPr>
              <a:t>?</a:t>
            </a:r>
          </a:p>
          <a:p>
            <a:pPr marL="171450" indent="-171450">
              <a:buFont typeface="Wingdings" panose="020B0604020202020204" pitchFamily="34" charset="0"/>
              <a:buChar char="Ø"/>
            </a:pPr>
            <a:r>
              <a:rPr lang="en-US" sz="1200" dirty="0">
                <a:ea typeface="+mn-lt"/>
                <a:cs typeface="+mn-lt"/>
              </a:rPr>
              <a:t>Goede </a:t>
            </a:r>
            <a:r>
              <a:rPr lang="en-US" sz="1200" dirty="0" err="1">
                <a:ea typeface="+mn-lt"/>
                <a:cs typeface="+mn-lt"/>
              </a:rPr>
              <a:t>omschrijving</a:t>
            </a:r>
            <a:r>
              <a:rPr lang="en-US" sz="1200" dirty="0">
                <a:ea typeface="+mn-lt"/>
                <a:cs typeface="+mn-lt"/>
              </a:rPr>
              <a:t> van de </a:t>
            </a:r>
            <a:r>
              <a:rPr lang="en-US" sz="1200" dirty="0" err="1">
                <a:ea typeface="+mn-lt"/>
                <a:cs typeface="+mn-lt"/>
              </a:rPr>
              <a:t>werklocatie</a:t>
            </a:r>
            <a:r>
              <a:rPr lang="en-US" sz="1200" dirty="0">
                <a:ea typeface="+mn-lt"/>
                <a:cs typeface="+mn-lt"/>
              </a:rPr>
              <a:t>(s) die </a:t>
            </a:r>
            <a:r>
              <a:rPr lang="en-US" sz="1200" dirty="0" err="1">
                <a:ea typeface="+mn-lt"/>
                <a:cs typeface="+mn-lt"/>
              </a:rPr>
              <a:t>onder</a:t>
            </a:r>
            <a:r>
              <a:rPr lang="en-US" sz="1200" dirty="0">
                <a:ea typeface="+mn-lt"/>
                <a:cs typeface="+mn-lt"/>
              </a:rPr>
              <a:t> de </a:t>
            </a:r>
            <a:r>
              <a:rPr lang="en-US" sz="1200" dirty="0" err="1">
                <a:ea typeface="+mn-lt"/>
                <a:cs typeface="+mn-lt"/>
              </a:rPr>
              <a:t>werkvergunning</a:t>
            </a:r>
            <a:r>
              <a:rPr lang="en-US" sz="1200" dirty="0">
                <a:ea typeface="+mn-lt"/>
                <a:cs typeface="+mn-lt"/>
              </a:rPr>
              <a:t> </a:t>
            </a:r>
            <a:r>
              <a:rPr lang="en-US" sz="1200" dirty="0" err="1">
                <a:ea typeface="+mn-lt"/>
                <a:cs typeface="+mn-lt"/>
              </a:rPr>
              <a:t>vallen</a:t>
            </a:r>
            <a:r>
              <a:rPr lang="en-US" sz="1200" dirty="0">
                <a:ea typeface="+mn-lt"/>
                <a:cs typeface="+mn-lt"/>
              </a:rPr>
              <a:t>?</a:t>
            </a:r>
          </a:p>
          <a:p>
            <a:pPr marL="171450" indent="-171450">
              <a:buFont typeface="Wingdings" panose="020B0604020202020204" pitchFamily="34" charset="0"/>
              <a:buChar char="Ø"/>
            </a:pPr>
            <a:r>
              <a:rPr lang="en-US" sz="1200" dirty="0">
                <a:ea typeface="+mn-lt"/>
                <a:cs typeface="+mn-lt"/>
              </a:rPr>
              <a:t>Goede </a:t>
            </a:r>
            <a:r>
              <a:rPr lang="en-US" sz="1200" dirty="0" err="1">
                <a:ea typeface="+mn-lt"/>
                <a:cs typeface="+mn-lt"/>
              </a:rPr>
              <a:t>omschrijving</a:t>
            </a:r>
            <a:r>
              <a:rPr lang="en-US" sz="1200" dirty="0">
                <a:ea typeface="+mn-lt"/>
                <a:cs typeface="+mn-lt"/>
              </a:rPr>
              <a:t> van de </a:t>
            </a:r>
            <a:r>
              <a:rPr lang="en-US" sz="1200" dirty="0" err="1">
                <a:ea typeface="+mn-lt"/>
                <a:cs typeface="+mn-lt"/>
              </a:rPr>
              <a:t>gebruikte</a:t>
            </a:r>
            <a:r>
              <a:rPr lang="en-US" sz="1200" dirty="0">
                <a:ea typeface="+mn-lt"/>
                <a:cs typeface="+mn-lt"/>
              </a:rPr>
              <a:t> </a:t>
            </a:r>
            <a:r>
              <a:rPr lang="en-US" sz="1200" dirty="0" err="1">
                <a:ea typeface="+mn-lt"/>
                <a:cs typeface="+mn-lt"/>
              </a:rPr>
              <a:t>gereedschappen</a:t>
            </a:r>
            <a:r>
              <a:rPr lang="en-US" sz="1200" dirty="0">
                <a:ea typeface="+mn-lt"/>
                <a:cs typeface="+mn-lt"/>
              </a:rPr>
              <a:t>?</a:t>
            </a:r>
          </a:p>
          <a:p>
            <a:pPr marL="171450" indent="-171450">
              <a:buFont typeface="Wingdings" panose="020B0604020202020204" pitchFamily="34" charset="0"/>
              <a:buChar char="Ø"/>
            </a:pPr>
            <a:r>
              <a:rPr lang="en-US" sz="1200" dirty="0" err="1">
                <a:ea typeface="+mn-lt"/>
                <a:cs typeface="+mn-lt"/>
              </a:rPr>
              <a:t>Zijn</a:t>
            </a:r>
            <a:r>
              <a:rPr lang="en-US" sz="1200" dirty="0">
                <a:ea typeface="+mn-lt"/>
                <a:cs typeface="+mn-lt"/>
              </a:rPr>
              <a:t> alle </a:t>
            </a:r>
            <a:r>
              <a:rPr lang="en-US" sz="1200" dirty="0" err="1">
                <a:ea typeface="+mn-lt"/>
                <a:cs typeface="+mn-lt"/>
              </a:rPr>
              <a:t>beheersmaatregelen</a:t>
            </a:r>
            <a:r>
              <a:rPr lang="en-US" sz="1200" dirty="0">
                <a:ea typeface="+mn-lt"/>
                <a:cs typeface="+mn-lt"/>
              </a:rPr>
              <a:t> </a:t>
            </a:r>
            <a:r>
              <a:rPr lang="en-US" sz="1200" dirty="0" err="1">
                <a:ea typeface="+mn-lt"/>
                <a:cs typeface="+mn-lt"/>
              </a:rPr>
              <a:t>voor</a:t>
            </a:r>
            <a:r>
              <a:rPr lang="en-US" sz="1200" dirty="0">
                <a:ea typeface="+mn-lt"/>
                <a:cs typeface="+mn-lt"/>
              </a:rPr>
              <a:t> de </a:t>
            </a:r>
            <a:r>
              <a:rPr lang="en-US" sz="1200" dirty="0" err="1">
                <a:ea typeface="+mn-lt"/>
                <a:cs typeface="+mn-lt"/>
              </a:rPr>
              <a:t>houder</a:t>
            </a:r>
            <a:r>
              <a:rPr lang="en-US" sz="1200" dirty="0">
                <a:ea typeface="+mn-lt"/>
                <a:cs typeface="+mn-lt"/>
              </a:rPr>
              <a:t> </a:t>
            </a:r>
            <a:r>
              <a:rPr lang="en-US" sz="1200" dirty="0" err="1">
                <a:ea typeface="+mn-lt"/>
                <a:cs typeface="+mn-lt"/>
              </a:rPr>
              <a:t>en</a:t>
            </a:r>
            <a:r>
              <a:rPr lang="en-US" sz="1200" dirty="0">
                <a:ea typeface="+mn-lt"/>
                <a:cs typeface="+mn-lt"/>
              </a:rPr>
              <a:t> </a:t>
            </a:r>
            <a:r>
              <a:rPr lang="en-US" sz="1200" dirty="0" err="1">
                <a:ea typeface="+mn-lt"/>
                <a:cs typeface="+mn-lt"/>
              </a:rPr>
              <a:t>verstrekker</a:t>
            </a:r>
            <a:r>
              <a:rPr lang="en-US" sz="1200" dirty="0">
                <a:ea typeface="+mn-lt"/>
                <a:cs typeface="+mn-lt"/>
              </a:rPr>
              <a:t> </a:t>
            </a:r>
            <a:r>
              <a:rPr lang="en-US" sz="1200" dirty="0" err="1">
                <a:ea typeface="+mn-lt"/>
                <a:cs typeface="+mn-lt"/>
              </a:rPr>
              <a:t>toegepast</a:t>
            </a:r>
            <a:r>
              <a:rPr lang="en-US" sz="1200" dirty="0">
                <a:ea typeface="+mn-lt"/>
                <a:cs typeface="+mn-lt"/>
              </a:rPr>
              <a:t>?</a:t>
            </a:r>
          </a:p>
          <a:p>
            <a:pPr marL="171450" indent="-171450">
              <a:buFont typeface="Wingdings" panose="020B0604020202020204" pitchFamily="34" charset="0"/>
              <a:buChar char="Ø"/>
            </a:pPr>
            <a:r>
              <a:rPr lang="en-US" sz="1200" dirty="0">
                <a:ea typeface="+mn-lt"/>
                <a:cs typeface="+mn-lt"/>
              </a:rPr>
              <a:t>Is de </a:t>
            </a:r>
            <a:r>
              <a:rPr lang="en-US" sz="1200" dirty="0" err="1">
                <a:ea typeface="+mn-lt"/>
                <a:cs typeface="+mn-lt"/>
              </a:rPr>
              <a:t>werkvergunning</a:t>
            </a:r>
            <a:r>
              <a:rPr lang="en-US" sz="1200" dirty="0">
                <a:ea typeface="+mn-lt"/>
                <a:cs typeface="+mn-lt"/>
              </a:rPr>
              <a:t> </a:t>
            </a:r>
            <a:r>
              <a:rPr lang="en-US" sz="1200" dirty="0" err="1">
                <a:ea typeface="+mn-lt"/>
                <a:cs typeface="+mn-lt"/>
              </a:rPr>
              <a:t>uitgegeven</a:t>
            </a:r>
            <a:r>
              <a:rPr lang="en-US" sz="1200" dirty="0">
                <a:ea typeface="+mn-lt"/>
                <a:cs typeface="+mn-lt"/>
              </a:rPr>
              <a:t> </a:t>
            </a:r>
            <a:r>
              <a:rPr lang="en-US" sz="1200" dirty="0" err="1">
                <a:ea typeface="+mn-lt"/>
                <a:cs typeface="+mn-lt"/>
              </a:rPr>
              <a:t>voor</a:t>
            </a:r>
            <a:r>
              <a:rPr lang="en-US" sz="1200" dirty="0">
                <a:ea typeface="+mn-lt"/>
                <a:cs typeface="+mn-lt"/>
              </a:rPr>
              <a:t> de </a:t>
            </a:r>
            <a:r>
              <a:rPr lang="en-US" sz="1200" dirty="0" err="1">
                <a:ea typeface="+mn-lt"/>
                <a:cs typeface="+mn-lt"/>
              </a:rPr>
              <a:t>juiste</a:t>
            </a:r>
            <a:r>
              <a:rPr lang="en-US" sz="1200" dirty="0">
                <a:ea typeface="+mn-lt"/>
                <a:cs typeface="+mn-lt"/>
              </a:rPr>
              <a:t> </a:t>
            </a:r>
            <a:r>
              <a:rPr lang="en-US" sz="1200" dirty="0" err="1">
                <a:ea typeface="+mn-lt"/>
                <a:cs typeface="+mn-lt"/>
              </a:rPr>
              <a:t>duur</a:t>
            </a:r>
            <a:r>
              <a:rPr lang="en-US" sz="1200" dirty="0">
                <a:ea typeface="+mn-lt"/>
                <a:cs typeface="+mn-lt"/>
              </a:rPr>
              <a:t>?</a:t>
            </a:r>
          </a:p>
          <a:p>
            <a:pPr marL="171450" indent="-171450">
              <a:buFont typeface="Wingdings" panose="020B0604020202020204" pitchFamily="34" charset="0"/>
              <a:buChar char="Ø"/>
            </a:pPr>
            <a:r>
              <a:rPr lang="en-US" sz="1200" dirty="0" err="1">
                <a:ea typeface="+mn-lt"/>
                <a:cs typeface="+mn-lt"/>
              </a:rPr>
              <a:t>Zijn</a:t>
            </a:r>
            <a:r>
              <a:rPr lang="en-US" sz="1200" dirty="0">
                <a:ea typeface="+mn-lt"/>
                <a:cs typeface="+mn-lt"/>
              </a:rPr>
              <a:t> de (</a:t>
            </a:r>
            <a:r>
              <a:rPr lang="en-US" sz="1200" dirty="0" err="1">
                <a:ea typeface="+mn-lt"/>
                <a:cs typeface="+mn-lt"/>
              </a:rPr>
              <a:t>eventuele</a:t>
            </a:r>
            <a:r>
              <a:rPr lang="en-US" sz="1200" dirty="0">
                <a:ea typeface="+mn-lt"/>
                <a:cs typeface="+mn-lt"/>
              </a:rPr>
              <a:t>) </a:t>
            </a:r>
            <a:r>
              <a:rPr lang="en-US" sz="1200" dirty="0" err="1">
                <a:ea typeface="+mn-lt"/>
                <a:cs typeface="+mn-lt"/>
              </a:rPr>
              <a:t>bijlages</a:t>
            </a:r>
            <a:r>
              <a:rPr lang="en-US" sz="1200" dirty="0">
                <a:ea typeface="+mn-lt"/>
                <a:cs typeface="+mn-lt"/>
              </a:rPr>
              <a:t> </a:t>
            </a:r>
            <a:r>
              <a:rPr lang="en-US" sz="1200" dirty="0" err="1">
                <a:ea typeface="+mn-lt"/>
                <a:cs typeface="+mn-lt"/>
              </a:rPr>
              <a:t>aanwezig</a:t>
            </a:r>
            <a:r>
              <a:rPr lang="en-US" sz="1200" dirty="0">
                <a:ea typeface="+mn-lt"/>
                <a:cs typeface="+mn-lt"/>
              </a:rPr>
              <a:t>? </a:t>
            </a:r>
            <a:r>
              <a:rPr lang="en-US" sz="1200" dirty="0" err="1">
                <a:ea typeface="+mn-lt"/>
                <a:cs typeface="+mn-lt"/>
              </a:rPr>
              <a:t>Denk</a:t>
            </a:r>
            <a:r>
              <a:rPr lang="en-US" sz="1200" dirty="0">
                <a:ea typeface="+mn-lt"/>
                <a:cs typeface="+mn-lt"/>
              </a:rPr>
              <a:t> </a:t>
            </a:r>
            <a:r>
              <a:rPr lang="en-US" sz="1200" dirty="0" err="1">
                <a:ea typeface="+mn-lt"/>
                <a:cs typeface="+mn-lt"/>
              </a:rPr>
              <a:t>aan</a:t>
            </a:r>
            <a:r>
              <a:rPr lang="en-US" sz="1200" dirty="0">
                <a:ea typeface="+mn-lt"/>
                <a:cs typeface="+mn-lt"/>
              </a:rPr>
              <a:t> TRA, V&amp;G plan, CSE plan, </a:t>
            </a:r>
            <a:r>
              <a:rPr lang="en-US" sz="1200" dirty="0" err="1">
                <a:ea typeface="+mn-lt"/>
                <a:cs typeface="+mn-lt"/>
              </a:rPr>
              <a:t>Hijstekening</a:t>
            </a:r>
            <a:r>
              <a:rPr lang="en-US" sz="1200" dirty="0">
                <a:ea typeface="+mn-lt"/>
                <a:cs typeface="+mn-lt"/>
              </a:rPr>
              <a:t> etc.</a:t>
            </a:r>
          </a:p>
          <a:p>
            <a:pPr marL="171450" indent="-171450">
              <a:buFont typeface="Wingdings" panose="020B0604020202020204" pitchFamily="34" charset="0"/>
              <a:buChar char="Ø"/>
            </a:pPr>
            <a:r>
              <a:rPr lang="en-US" sz="1200" dirty="0" err="1">
                <a:ea typeface="+mn-lt"/>
                <a:cs typeface="+mn-lt"/>
              </a:rPr>
              <a:t>Zijn</a:t>
            </a:r>
            <a:r>
              <a:rPr lang="en-US" sz="1200" dirty="0">
                <a:ea typeface="+mn-lt"/>
                <a:cs typeface="+mn-lt"/>
              </a:rPr>
              <a:t> er, </a:t>
            </a:r>
            <a:r>
              <a:rPr lang="en-US" sz="1200" dirty="0" err="1">
                <a:ea typeface="+mn-lt"/>
                <a:cs typeface="+mn-lt"/>
              </a:rPr>
              <a:t>indien</a:t>
            </a:r>
            <a:r>
              <a:rPr lang="en-US" sz="1200" dirty="0">
                <a:ea typeface="+mn-lt"/>
                <a:cs typeface="+mn-lt"/>
              </a:rPr>
              <a:t> </a:t>
            </a:r>
            <a:r>
              <a:rPr lang="en-US" sz="1200" dirty="0" err="1">
                <a:ea typeface="+mn-lt"/>
                <a:cs typeface="+mn-lt"/>
              </a:rPr>
              <a:t>nodig</a:t>
            </a:r>
            <a:r>
              <a:rPr lang="en-US" sz="1200" dirty="0">
                <a:ea typeface="+mn-lt"/>
                <a:cs typeface="+mn-lt"/>
              </a:rPr>
              <a:t> </a:t>
            </a:r>
            <a:r>
              <a:rPr lang="en-US" sz="1200" dirty="0" err="1">
                <a:ea typeface="+mn-lt"/>
                <a:cs typeface="+mn-lt"/>
              </a:rPr>
              <a:t>passende</a:t>
            </a:r>
            <a:r>
              <a:rPr lang="en-US" sz="1200" dirty="0">
                <a:ea typeface="+mn-lt"/>
                <a:cs typeface="+mn-lt"/>
              </a:rPr>
              <a:t> </a:t>
            </a:r>
            <a:r>
              <a:rPr lang="en-US" sz="1200" dirty="0" err="1">
                <a:ea typeface="+mn-lt"/>
                <a:cs typeface="+mn-lt"/>
              </a:rPr>
              <a:t>speciale</a:t>
            </a:r>
            <a:r>
              <a:rPr lang="en-US" sz="1200" dirty="0">
                <a:ea typeface="+mn-lt"/>
                <a:cs typeface="+mn-lt"/>
              </a:rPr>
              <a:t> </a:t>
            </a:r>
            <a:r>
              <a:rPr lang="en-US" sz="1200" dirty="0" err="1">
                <a:ea typeface="+mn-lt"/>
                <a:cs typeface="+mn-lt"/>
              </a:rPr>
              <a:t>voorzorgsmaatregelen</a:t>
            </a:r>
            <a:r>
              <a:rPr lang="en-US" sz="1200" dirty="0">
                <a:ea typeface="+mn-lt"/>
                <a:cs typeface="+mn-lt"/>
              </a:rPr>
              <a:t> </a:t>
            </a:r>
            <a:r>
              <a:rPr lang="en-US" sz="1200" dirty="0" err="1">
                <a:ea typeface="+mn-lt"/>
                <a:cs typeface="+mn-lt"/>
              </a:rPr>
              <a:t>getroffen</a:t>
            </a:r>
            <a:r>
              <a:rPr lang="en-US" sz="1200" dirty="0">
                <a:ea typeface="+mn-lt"/>
                <a:cs typeface="+mn-lt"/>
              </a:rPr>
              <a:t>?</a:t>
            </a:r>
          </a:p>
          <a:p>
            <a:pPr marL="171450" indent="-171450">
              <a:buFont typeface="Wingdings" panose="020B0604020202020204" pitchFamily="34" charset="0"/>
              <a:buChar char="Ø"/>
            </a:pPr>
            <a:r>
              <a:rPr lang="en-US" sz="1200" dirty="0" err="1">
                <a:ea typeface="+mn-lt"/>
                <a:cs typeface="+mn-lt"/>
              </a:rPr>
              <a:t>Zijn</a:t>
            </a:r>
            <a:r>
              <a:rPr lang="en-US" sz="1200" dirty="0">
                <a:ea typeface="+mn-lt"/>
                <a:cs typeface="+mn-lt"/>
              </a:rPr>
              <a:t> de </a:t>
            </a:r>
            <a:r>
              <a:rPr lang="en-US" sz="1200" dirty="0" err="1">
                <a:ea typeface="+mn-lt"/>
                <a:cs typeface="+mn-lt"/>
              </a:rPr>
              <a:t>juiste</a:t>
            </a:r>
            <a:r>
              <a:rPr lang="en-US" sz="1200" dirty="0">
                <a:ea typeface="+mn-lt"/>
                <a:cs typeface="+mn-lt"/>
              </a:rPr>
              <a:t> </a:t>
            </a:r>
            <a:r>
              <a:rPr lang="en-US" sz="1200" dirty="0" err="1">
                <a:ea typeface="+mn-lt"/>
                <a:cs typeface="+mn-lt"/>
              </a:rPr>
              <a:t>gevaren</a:t>
            </a:r>
            <a:r>
              <a:rPr lang="en-US" sz="1200" dirty="0">
                <a:ea typeface="+mn-lt"/>
                <a:cs typeface="+mn-lt"/>
              </a:rPr>
              <a:t> </a:t>
            </a:r>
            <a:r>
              <a:rPr lang="en-US" sz="1200" dirty="0" err="1">
                <a:ea typeface="+mn-lt"/>
                <a:cs typeface="+mn-lt"/>
              </a:rPr>
              <a:t>geïdentificeerd</a:t>
            </a:r>
            <a:r>
              <a:rPr lang="en-US" sz="1200" dirty="0">
                <a:ea typeface="+mn-lt"/>
                <a:cs typeface="+mn-lt"/>
              </a:rPr>
              <a:t> </a:t>
            </a:r>
            <a:r>
              <a:rPr lang="en-US" sz="1200" dirty="0" err="1">
                <a:ea typeface="+mn-lt"/>
                <a:cs typeface="+mn-lt"/>
              </a:rPr>
              <a:t>en</a:t>
            </a:r>
            <a:r>
              <a:rPr lang="en-US" sz="1200" dirty="0">
                <a:ea typeface="+mn-lt"/>
                <a:cs typeface="+mn-lt"/>
              </a:rPr>
              <a:t> </a:t>
            </a:r>
            <a:r>
              <a:rPr lang="en-US" sz="1200" dirty="0" err="1">
                <a:ea typeface="+mn-lt"/>
                <a:cs typeface="+mn-lt"/>
              </a:rPr>
              <a:t>zijn</a:t>
            </a:r>
            <a:r>
              <a:rPr lang="en-US" sz="1200" dirty="0">
                <a:ea typeface="+mn-lt"/>
                <a:cs typeface="+mn-lt"/>
              </a:rPr>
              <a:t> de </a:t>
            </a:r>
            <a:r>
              <a:rPr lang="en-US" sz="1200" dirty="0" err="1">
                <a:ea typeface="+mn-lt"/>
                <a:cs typeface="+mn-lt"/>
              </a:rPr>
              <a:t>juiste</a:t>
            </a:r>
            <a:r>
              <a:rPr lang="en-US" sz="1200" dirty="0">
                <a:ea typeface="+mn-lt"/>
                <a:cs typeface="+mn-lt"/>
              </a:rPr>
              <a:t> </a:t>
            </a:r>
            <a:r>
              <a:rPr lang="en-US" sz="1200" dirty="0" err="1">
                <a:ea typeface="+mn-lt"/>
                <a:cs typeface="+mn-lt"/>
              </a:rPr>
              <a:t>voorzorgsmaatregelen</a:t>
            </a:r>
            <a:r>
              <a:rPr lang="en-US" sz="1200" dirty="0">
                <a:ea typeface="+mn-lt"/>
                <a:cs typeface="+mn-lt"/>
              </a:rPr>
              <a:t> </a:t>
            </a:r>
            <a:r>
              <a:rPr lang="en-US" sz="1200" dirty="0" err="1">
                <a:ea typeface="+mn-lt"/>
                <a:cs typeface="+mn-lt"/>
              </a:rPr>
              <a:t>genomen</a:t>
            </a:r>
            <a:r>
              <a:rPr lang="en-US" sz="1200" dirty="0">
                <a:ea typeface="+mn-lt"/>
                <a:cs typeface="+mn-lt"/>
              </a:rPr>
              <a:t>?</a:t>
            </a:r>
          </a:p>
          <a:p>
            <a:pPr marL="171450" indent="-171450">
              <a:buFont typeface="Wingdings" panose="020B0604020202020204" pitchFamily="34" charset="0"/>
              <a:buChar char="Ø"/>
            </a:pPr>
            <a:r>
              <a:rPr lang="en-US" sz="1200" dirty="0" err="1">
                <a:ea typeface="+mn-lt"/>
                <a:cs typeface="+mn-lt"/>
              </a:rPr>
              <a:t>Zijn</a:t>
            </a:r>
            <a:r>
              <a:rPr lang="en-US" sz="1200" dirty="0">
                <a:ea typeface="+mn-lt"/>
                <a:cs typeface="+mn-lt"/>
              </a:rPr>
              <a:t> er </a:t>
            </a:r>
            <a:r>
              <a:rPr lang="en-US" sz="1200" dirty="0" err="1">
                <a:ea typeface="+mn-lt"/>
                <a:cs typeface="+mn-lt"/>
              </a:rPr>
              <a:t>gasmetingen</a:t>
            </a:r>
            <a:r>
              <a:rPr lang="en-US" sz="1200" dirty="0">
                <a:ea typeface="+mn-lt"/>
                <a:cs typeface="+mn-lt"/>
              </a:rPr>
              <a:t> </a:t>
            </a:r>
            <a:r>
              <a:rPr lang="en-US" sz="1200" dirty="0" err="1">
                <a:ea typeface="+mn-lt"/>
                <a:cs typeface="+mn-lt"/>
              </a:rPr>
              <a:t>nodig</a:t>
            </a:r>
            <a:r>
              <a:rPr lang="en-US" sz="1200" dirty="0">
                <a:ea typeface="+mn-lt"/>
                <a:cs typeface="+mn-lt"/>
              </a:rPr>
              <a:t>?</a:t>
            </a:r>
          </a:p>
          <a:p>
            <a:pPr marL="171450" indent="-171450">
              <a:buFont typeface="Wingdings" panose="020B0604020202020204" pitchFamily="34" charset="0"/>
              <a:buChar char="Ø"/>
            </a:pPr>
            <a:r>
              <a:rPr lang="en-US" sz="1200" dirty="0">
                <a:ea typeface="+mn-lt"/>
                <a:cs typeface="+mn-lt"/>
              </a:rPr>
              <a:t>Is </a:t>
            </a:r>
            <a:r>
              <a:rPr lang="en-US" sz="1200" dirty="0" err="1">
                <a:ea typeface="+mn-lt"/>
                <a:cs typeface="+mn-lt"/>
              </a:rPr>
              <a:t>Lototo</a:t>
            </a:r>
            <a:r>
              <a:rPr lang="en-US" sz="1200" dirty="0">
                <a:ea typeface="+mn-lt"/>
                <a:cs typeface="+mn-lt"/>
              </a:rPr>
              <a:t> van </a:t>
            </a:r>
            <a:r>
              <a:rPr lang="en-US" sz="1200" dirty="0" err="1">
                <a:ea typeface="+mn-lt"/>
                <a:cs typeface="+mn-lt"/>
              </a:rPr>
              <a:t>toepassing</a:t>
            </a:r>
            <a:r>
              <a:rPr lang="en-US" sz="1200" dirty="0">
                <a:ea typeface="+mn-lt"/>
                <a:cs typeface="+mn-lt"/>
              </a:rPr>
              <a:t>. Zo ja, is de Try Out </a:t>
            </a:r>
            <a:r>
              <a:rPr lang="en-US" sz="1200" dirty="0" err="1">
                <a:ea typeface="+mn-lt"/>
                <a:cs typeface="+mn-lt"/>
              </a:rPr>
              <a:t>toegepast</a:t>
            </a:r>
            <a:r>
              <a:rPr lang="en-US" sz="1200" dirty="0">
                <a:ea typeface="+mn-lt"/>
                <a:cs typeface="+mn-lt"/>
              </a:rPr>
              <a:t>?</a:t>
            </a:r>
            <a:endParaRPr lang="en-US" sz="1200" dirty="0">
              <a:cs typeface="Arial"/>
            </a:endParaRPr>
          </a:p>
          <a:p>
            <a:endParaRPr lang="nl-NL" dirty="0"/>
          </a:p>
        </p:txBody>
      </p:sp>
      <p:sp>
        <p:nvSpPr>
          <p:cNvPr id="4" name="Tijdelijke aanduiding voor dianummer 3"/>
          <p:cNvSpPr>
            <a:spLocks noGrp="1"/>
          </p:cNvSpPr>
          <p:nvPr>
            <p:ph type="sldNum" sz="quarter" idx="5"/>
          </p:nvPr>
        </p:nvSpPr>
        <p:spPr/>
        <p:txBody>
          <a:bodyPr/>
          <a:lstStyle/>
          <a:p>
            <a:fld id="{287ED427-83B0-4210-9E7F-EDD2FDBFC6DC}" type="slidenum">
              <a:rPr lang="en-GB" smtClean="0"/>
              <a:t>10</a:t>
            </a:fld>
            <a:endParaRPr lang="en-GB" dirty="0"/>
          </a:p>
        </p:txBody>
      </p:sp>
    </p:spTree>
    <p:extLst>
      <p:ext uri="{BB962C8B-B14F-4D97-AF65-F5344CB8AC3E}">
        <p14:creationId xmlns:p14="http://schemas.microsoft.com/office/powerpoint/2010/main" val="570093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Wingdings" panose="020B0604020202020204" pitchFamily="34" charset="0"/>
              <a:buChar char="Ø"/>
            </a:pPr>
            <a:r>
              <a:rPr lang="en-US" sz="1200" dirty="0" err="1">
                <a:ea typeface="+mn-lt"/>
                <a:cs typeface="+mn-lt"/>
              </a:rPr>
              <a:t>Waar</a:t>
            </a:r>
            <a:r>
              <a:rPr lang="en-US" sz="1200" dirty="0">
                <a:ea typeface="+mn-lt"/>
                <a:cs typeface="+mn-lt"/>
              </a:rPr>
              <a:t> </a:t>
            </a:r>
            <a:r>
              <a:rPr lang="en-US" sz="1200" dirty="0" err="1">
                <a:ea typeface="+mn-lt"/>
                <a:cs typeface="+mn-lt"/>
              </a:rPr>
              <a:t>zijn</a:t>
            </a:r>
            <a:r>
              <a:rPr lang="en-US" sz="1200" dirty="0">
                <a:ea typeface="+mn-lt"/>
                <a:cs typeface="+mn-lt"/>
              </a:rPr>
              <a:t> de </a:t>
            </a:r>
            <a:r>
              <a:rPr lang="en-US" sz="1200" dirty="0" err="1">
                <a:ea typeface="+mn-lt"/>
                <a:cs typeface="+mn-lt"/>
              </a:rPr>
              <a:t>vluchtmogelijkheden</a:t>
            </a:r>
            <a:r>
              <a:rPr lang="en-US" sz="1200" dirty="0">
                <a:ea typeface="+mn-lt"/>
                <a:cs typeface="+mn-lt"/>
              </a:rPr>
              <a:t>, </a:t>
            </a:r>
            <a:r>
              <a:rPr lang="en-US" sz="1200" dirty="0" err="1">
                <a:ea typeface="+mn-lt"/>
                <a:cs typeface="+mn-lt"/>
              </a:rPr>
              <a:t>nood-oogdouches</a:t>
            </a:r>
            <a:r>
              <a:rPr lang="en-US" sz="1200" dirty="0">
                <a:ea typeface="+mn-lt"/>
                <a:cs typeface="+mn-lt"/>
              </a:rPr>
              <a:t> of </a:t>
            </a:r>
            <a:r>
              <a:rPr lang="en-US" sz="1200" dirty="0" err="1">
                <a:ea typeface="+mn-lt"/>
                <a:cs typeface="+mn-lt"/>
              </a:rPr>
              <a:t>brandblusvoorzieningen</a:t>
            </a:r>
            <a:r>
              <a:rPr lang="en-US" sz="1200" dirty="0">
                <a:ea typeface="+mn-lt"/>
                <a:cs typeface="+mn-lt"/>
              </a:rPr>
              <a:t>?</a:t>
            </a:r>
          </a:p>
          <a:p>
            <a:pPr marL="171450" indent="-171450">
              <a:buFont typeface="Wingdings" panose="020B0604020202020204" pitchFamily="34" charset="0"/>
              <a:buChar char="Ø"/>
            </a:pPr>
            <a:r>
              <a:rPr lang="en-US" sz="1200" dirty="0">
                <a:ea typeface="+mn-lt"/>
                <a:cs typeface="+mn-lt"/>
              </a:rPr>
              <a:t>Met </a:t>
            </a:r>
            <a:r>
              <a:rPr lang="en-US" sz="1200" dirty="0" err="1">
                <a:ea typeface="+mn-lt"/>
                <a:cs typeface="+mn-lt"/>
              </a:rPr>
              <a:t>welke</a:t>
            </a:r>
            <a:r>
              <a:rPr lang="en-US" sz="1200" dirty="0">
                <a:ea typeface="+mn-lt"/>
                <a:cs typeface="+mn-lt"/>
              </a:rPr>
              <a:t> (</a:t>
            </a:r>
            <a:r>
              <a:rPr lang="en-US" sz="1200" dirty="0" err="1">
                <a:ea typeface="+mn-lt"/>
                <a:cs typeface="+mn-lt"/>
              </a:rPr>
              <a:t>gevaarlijke</a:t>
            </a:r>
            <a:r>
              <a:rPr lang="en-US" sz="1200" dirty="0">
                <a:ea typeface="+mn-lt"/>
                <a:cs typeface="+mn-lt"/>
              </a:rPr>
              <a:t>) </a:t>
            </a:r>
            <a:r>
              <a:rPr lang="en-US" sz="1200" dirty="0" err="1">
                <a:ea typeface="+mn-lt"/>
                <a:cs typeface="+mn-lt"/>
              </a:rPr>
              <a:t>stoffen</a:t>
            </a:r>
            <a:r>
              <a:rPr lang="en-US" sz="1200" dirty="0">
                <a:ea typeface="+mn-lt"/>
                <a:cs typeface="+mn-lt"/>
              </a:rPr>
              <a:t> </a:t>
            </a:r>
            <a:r>
              <a:rPr lang="en-US" sz="1200" dirty="0" err="1">
                <a:ea typeface="+mn-lt"/>
                <a:cs typeface="+mn-lt"/>
              </a:rPr>
              <a:t>ze</a:t>
            </a:r>
            <a:r>
              <a:rPr lang="en-US" sz="1200" dirty="0">
                <a:ea typeface="+mn-lt"/>
                <a:cs typeface="+mn-lt"/>
              </a:rPr>
              <a:t> </a:t>
            </a:r>
            <a:r>
              <a:rPr lang="en-US" sz="1200" dirty="0" err="1">
                <a:ea typeface="+mn-lt"/>
                <a:cs typeface="+mn-lt"/>
              </a:rPr>
              <a:t>mogelijk</a:t>
            </a:r>
            <a:r>
              <a:rPr lang="en-US" sz="1200" dirty="0">
                <a:ea typeface="+mn-lt"/>
                <a:cs typeface="+mn-lt"/>
              </a:rPr>
              <a:t> in </a:t>
            </a:r>
            <a:r>
              <a:rPr lang="en-US" sz="1200" dirty="0" err="1">
                <a:ea typeface="+mn-lt"/>
                <a:cs typeface="+mn-lt"/>
              </a:rPr>
              <a:t>aanraking</a:t>
            </a:r>
            <a:r>
              <a:rPr lang="en-US" sz="1200" dirty="0">
                <a:ea typeface="+mn-lt"/>
                <a:cs typeface="+mn-lt"/>
              </a:rPr>
              <a:t> </a:t>
            </a:r>
            <a:r>
              <a:rPr lang="en-US" sz="1200" dirty="0" err="1">
                <a:ea typeface="+mn-lt"/>
                <a:cs typeface="+mn-lt"/>
              </a:rPr>
              <a:t>kunnen</a:t>
            </a:r>
            <a:r>
              <a:rPr lang="en-US" sz="1200" dirty="0">
                <a:ea typeface="+mn-lt"/>
                <a:cs typeface="+mn-lt"/>
              </a:rPr>
              <a:t> </a:t>
            </a:r>
            <a:r>
              <a:rPr lang="en-US" sz="1200" dirty="0" err="1">
                <a:ea typeface="+mn-lt"/>
                <a:cs typeface="+mn-lt"/>
              </a:rPr>
              <a:t>komen</a:t>
            </a:r>
            <a:r>
              <a:rPr lang="en-US" sz="1200" dirty="0">
                <a:ea typeface="+mn-lt"/>
                <a:cs typeface="+mn-lt"/>
              </a:rPr>
              <a:t>?</a:t>
            </a:r>
            <a:endParaRPr lang="en-US" dirty="0">
              <a:ea typeface="+mn-lt"/>
              <a:cs typeface="+mn-lt"/>
            </a:endParaRPr>
          </a:p>
          <a:p>
            <a:pPr marL="171450" indent="-171450">
              <a:buFont typeface="Wingdings" panose="020B0604020202020204" pitchFamily="34" charset="0"/>
              <a:buChar char="Ø"/>
            </a:pPr>
            <a:r>
              <a:rPr lang="en-US" sz="1200" dirty="0">
                <a:ea typeface="+mn-lt"/>
                <a:cs typeface="+mn-lt"/>
              </a:rPr>
              <a:t>Wat </a:t>
            </a:r>
            <a:r>
              <a:rPr lang="en-US" sz="1200" dirty="0" err="1">
                <a:ea typeface="+mn-lt"/>
                <a:cs typeface="+mn-lt"/>
              </a:rPr>
              <a:t>te</a:t>
            </a:r>
            <a:r>
              <a:rPr lang="en-US" sz="1200" dirty="0">
                <a:ea typeface="+mn-lt"/>
                <a:cs typeface="+mn-lt"/>
              </a:rPr>
              <a:t> </a:t>
            </a:r>
            <a:r>
              <a:rPr lang="en-US" sz="1200" dirty="0" err="1">
                <a:ea typeface="+mn-lt"/>
                <a:cs typeface="+mn-lt"/>
              </a:rPr>
              <a:t>doen</a:t>
            </a:r>
            <a:r>
              <a:rPr lang="en-US" sz="1200" dirty="0">
                <a:ea typeface="+mn-lt"/>
                <a:cs typeface="+mn-lt"/>
              </a:rPr>
              <a:t> </a:t>
            </a:r>
            <a:r>
              <a:rPr lang="en-US" sz="1200" dirty="0" err="1">
                <a:ea typeface="+mn-lt"/>
                <a:cs typeface="+mn-lt"/>
              </a:rPr>
              <a:t>bij</a:t>
            </a:r>
            <a:r>
              <a:rPr lang="en-US" sz="1200" dirty="0">
                <a:ea typeface="+mn-lt"/>
                <a:cs typeface="+mn-lt"/>
              </a:rPr>
              <a:t> </a:t>
            </a:r>
            <a:r>
              <a:rPr lang="en-US" sz="1200" dirty="0" err="1">
                <a:ea typeface="+mn-lt"/>
                <a:cs typeface="+mn-lt"/>
              </a:rPr>
              <a:t>blootstelling</a:t>
            </a:r>
            <a:r>
              <a:rPr lang="en-US" sz="1200" dirty="0">
                <a:ea typeface="+mn-lt"/>
                <a:cs typeface="+mn-lt"/>
              </a:rPr>
              <a:t>?</a:t>
            </a:r>
            <a:endParaRPr lang="en-US" dirty="0">
              <a:ea typeface="+mn-lt"/>
              <a:cs typeface="+mn-lt"/>
            </a:endParaRPr>
          </a:p>
          <a:p>
            <a:endParaRPr lang="nl-NL" dirty="0"/>
          </a:p>
        </p:txBody>
      </p:sp>
      <p:sp>
        <p:nvSpPr>
          <p:cNvPr id="4" name="Tijdelijke aanduiding voor dianummer 3"/>
          <p:cNvSpPr>
            <a:spLocks noGrp="1"/>
          </p:cNvSpPr>
          <p:nvPr>
            <p:ph type="sldNum" sz="quarter" idx="5"/>
          </p:nvPr>
        </p:nvSpPr>
        <p:spPr/>
        <p:txBody>
          <a:bodyPr/>
          <a:lstStyle/>
          <a:p>
            <a:fld id="{287ED427-83B0-4210-9E7F-EDD2FDBFC6DC}" type="slidenum">
              <a:rPr lang="en-GB" smtClean="0"/>
              <a:t>11</a:t>
            </a:fld>
            <a:endParaRPr lang="en-GB" dirty="0"/>
          </a:p>
        </p:txBody>
      </p:sp>
    </p:spTree>
    <p:extLst>
      <p:ext uri="{BB962C8B-B14F-4D97-AF65-F5344CB8AC3E}">
        <p14:creationId xmlns:p14="http://schemas.microsoft.com/office/powerpoint/2010/main" val="2137768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6565" lvl="1"/>
            <a:r>
              <a:rPr lang="en-GB" sz="1200" cap="all" dirty="0"/>
              <a:t>Planner</a:t>
            </a:r>
            <a:endParaRPr lang="nl-NL" sz="1200" cap="all" dirty="0">
              <a:cs typeface="Arial"/>
            </a:endParaRPr>
          </a:p>
          <a:p>
            <a:pPr marL="171450" indent="-171450">
              <a:buFont typeface="Wingdings"/>
              <a:buChar char="Ø"/>
            </a:pPr>
            <a:r>
              <a:rPr lang="nl-NL" sz="1200" dirty="0">
                <a:ea typeface="+mn-lt"/>
                <a:cs typeface="+mn-lt"/>
              </a:rPr>
              <a:t>De eerste risico beoordeling begint bij notificatie/gatekeeper. De planner maakt aan de hand van aangeboden scope een werkpakket, kijkende vanuit uit zijn kennis naar eventuele risico’s bij opname. In het werkpakket wordt informatie over de gebruikte gereedschappen en materialen aangegeven.</a:t>
            </a:r>
            <a:endParaRPr lang="nl-NL" sz="1200" cap="all" dirty="0">
              <a:ea typeface="+mn-lt"/>
              <a:cs typeface="+mn-lt"/>
            </a:endParaRPr>
          </a:p>
          <a:p>
            <a:pPr marL="456565" lvl="1"/>
            <a:endParaRPr lang="en-GB" sz="1200" cap="all" dirty="0"/>
          </a:p>
          <a:p>
            <a:pPr marL="456565" lvl="1"/>
            <a:r>
              <a:rPr lang="en-GB" sz="1200" cap="all" dirty="0" err="1"/>
              <a:t>Werkvergunning</a:t>
            </a:r>
            <a:r>
              <a:rPr lang="en-GB" sz="1200" cap="all" dirty="0"/>
              <a:t> </a:t>
            </a:r>
            <a:r>
              <a:rPr lang="en-GB" sz="1200" cap="all" dirty="0" err="1"/>
              <a:t>aanvrager</a:t>
            </a:r>
            <a:endParaRPr lang="nl-NL" sz="1200" cap="all" dirty="0">
              <a:cs typeface="Arial"/>
            </a:endParaRPr>
          </a:p>
          <a:p>
            <a:pPr marL="171450" indent="-171450">
              <a:buFont typeface="Wingdings"/>
              <a:buChar char="Ø"/>
            </a:pPr>
            <a:r>
              <a:rPr lang="nl-NL" sz="1200" dirty="0"/>
              <a:t>Verantwoordelijk voor een goede voorbereiding van het uit te voeren werk welke resulteert in een duidelijke en juiste omschrijving (vermeld activiteiten, risico’s door werkzaamheden, toegepaste gereedschappen. Bijvoorbeeld: hulp chemicaliën, toegepaste werk- en voertuigen) van de uit te voeren werkzaamheden.</a:t>
            </a:r>
            <a:endParaRPr lang="nl-NL" sz="1200" dirty="0">
              <a:cs typeface="Arial"/>
            </a:endParaRPr>
          </a:p>
          <a:p>
            <a:endParaRPr lang="nl-NL" sz="1200" dirty="0"/>
          </a:p>
          <a:p>
            <a:endParaRPr lang="nl-NL" sz="1200" dirty="0"/>
          </a:p>
          <a:p>
            <a:pPr marL="456565" lvl="1"/>
            <a:r>
              <a:rPr lang="en-GB" sz="1200" cap="all" dirty="0" err="1"/>
              <a:t>Werkvergunning</a:t>
            </a:r>
            <a:r>
              <a:rPr lang="en-GB" sz="1200" cap="all" dirty="0"/>
              <a:t> </a:t>
            </a:r>
            <a:r>
              <a:rPr lang="en-GB" sz="1200" cap="all" dirty="0" err="1"/>
              <a:t>voorbereider</a:t>
            </a:r>
            <a:endParaRPr lang="nl-NL" sz="1200" cap="all" dirty="0">
              <a:cs typeface="Arial"/>
            </a:endParaRPr>
          </a:p>
          <a:p>
            <a:pPr marL="171450" indent="-171450">
              <a:buFont typeface="Wingdings"/>
              <a:buChar char="Ø"/>
            </a:pPr>
            <a:r>
              <a:rPr lang="nl-NL" sz="1200" dirty="0"/>
              <a:t>Beoordeelt de aanvraag van de werkvergunning aan de hand van de verkregen documentatie/informatie.</a:t>
            </a:r>
            <a:endParaRPr lang="nl-NL" sz="1200" dirty="0">
              <a:cs typeface="Arial"/>
            </a:endParaRPr>
          </a:p>
          <a:p>
            <a:pPr marL="171450" indent="-171450">
              <a:buFont typeface="Wingdings"/>
              <a:buChar char="Ø"/>
            </a:pPr>
            <a:r>
              <a:rPr lang="nl-NL" sz="1200" dirty="0"/>
              <a:t>Controleert gemaakte risico inschatting en kiest definitieve risico categorie werkvergunning.</a:t>
            </a:r>
            <a:endParaRPr lang="nl-NL" sz="1200" dirty="0">
              <a:cs typeface="Arial"/>
            </a:endParaRPr>
          </a:p>
          <a:p>
            <a:endParaRPr lang="nl-NL" dirty="0"/>
          </a:p>
        </p:txBody>
      </p:sp>
      <p:sp>
        <p:nvSpPr>
          <p:cNvPr id="4" name="Tijdelijke aanduiding voor dianummer 3"/>
          <p:cNvSpPr>
            <a:spLocks noGrp="1"/>
          </p:cNvSpPr>
          <p:nvPr>
            <p:ph type="sldNum" sz="quarter" idx="5"/>
          </p:nvPr>
        </p:nvSpPr>
        <p:spPr/>
        <p:txBody>
          <a:bodyPr/>
          <a:lstStyle/>
          <a:p>
            <a:fld id="{287ED427-83B0-4210-9E7F-EDD2FDBFC6DC}" type="slidenum">
              <a:rPr lang="en-GB" smtClean="0"/>
              <a:t>12</a:t>
            </a:fld>
            <a:endParaRPr lang="en-GB" dirty="0"/>
          </a:p>
        </p:txBody>
      </p:sp>
    </p:spTree>
    <p:extLst>
      <p:ext uri="{BB962C8B-B14F-4D97-AF65-F5344CB8AC3E}">
        <p14:creationId xmlns:p14="http://schemas.microsoft.com/office/powerpoint/2010/main" val="315153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Wingdings" panose="05000000000000000000" pitchFamily="2" charset="2"/>
              <a:buNone/>
            </a:pPr>
            <a:r>
              <a:rPr lang="nl-NL" sz="1200" dirty="0"/>
              <a:t>Verstrekker</a:t>
            </a:r>
          </a:p>
          <a:p>
            <a:pPr marL="171450" indent="-171450">
              <a:buFont typeface="Wingdings" panose="05000000000000000000" pitchFamily="2" charset="2"/>
              <a:buChar char="Ø"/>
            </a:pPr>
            <a:r>
              <a:rPr lang="nl-NL" sz="1200" dirty="0"/>
              <a:t>controle van de beheersmaatregelen van de verstrekkende afdeling;</a:t>
            </a:r>
          </a:p>
          <a:p>
            <a:pPr marL="171450" indent="-171450">
              <a:buFont typeface="Wingdings" panose="05000000000000000000" pitchFamily="2" charset="2"/>
              <a:buChar char="Ø"/>
            </a:pPr>
            <a:r>
              <a:rPr lang="nl-NL" sz="1200" dirty="0"/>
              <a:t>bevestiging van het gesprek met de vergunninghouder op de werkplek;</a:t>
            </a:r>
          </a:p>
          <a:p>
            <a:pPr marL="171450" indent="-171450">
              <a:buFont typeface="Wingdings" panose="05000000000000000000" pitchFamily="2" charset="2"/>
              <a:buChar char="Ø"/>
            </a:pPr>
            <a:r>
              <a:rPr lang="nl-NL" sz="1200" dirty="0"/>
              <a:t>het uitvoeren van de LMRA.</a:t>
            </a:r>
          </a:p>
          <a:p>
            <a:r>
              <a:rPr lang="nl-NL" dirty="0"/>
              <a:t>Houder</a:t>
            </a:r>
          </a:p>
          <a:p>
            <a:pPr marL="171450" indent="-171450">
              <a:buFont typeface="Wingdings" panose="05000000000000000000" pitchFamily="2" charset="2"/>
              <a:buChar char="Ø"/>
            </a:pPr>
            <a:r>
              <a:rPr lang="nl-NL" sz="1200" dirty="0"/>
              <a:t>Is verantwoordelijk voor de uitvoering van de activiteiten zoals gepland en beschreven in de werkvergunning. </a:t>
            </a:r>
          </a:p>
          <a:p>
            <a:pPr marL="171450" indent="-171450">
              <a:buFont typeface="Wingdings" panose="05000000000000000000" pitchFamily="2" charset="2"/>
              <a:buChar char="Ø"/>
            </a:pPr>
            <a:r>
              <a:rPr lang="nl-NL" sz="1200" dirty="0"/>
              <a:t>Spreekt Nederlands, Engels of Duits.</a:t>
            </a:r>
          </a:p>
          <a:p>
            <a:pPr marL="171450" indent="-171450">
              <a:buFont typeface="Wingdings" panose="05000000000000000000" pitchFamily="2" charset="2"/>
              <a:buChar char="Ø"/>
            </a:pPr>
            <a:r>
              <a:rPr lang="nl-NL" sz="1200" dirty="0"/>
              <a:t>Heeft directe controle over de in de werkvergunning genoemde activiteiten.</a:t>
            </a:r>
          </a:p>
          <a:p>
            <a:pPr marL="171450" indent="-171450">
              <a:buFont typeface="Wingdings" panose="05000000000000000000" pitchFamily="2" charset="2"/>
              <a:buChar char="Ø"/>
            </a:pPr>
            <a:r>
              <a:rPr lang="nl-NL" sz="1200" dirty="0"/>
              <a:t>Is medeverantwoordelijk voor het uitvoeren van de LMRA samen met de verstrekker.</a:t>
            </a:r>
          </a:p>
          <a:p>
            <a:pPr marL="171450" indent="-171450">
              <a:buFont typeface="Wingdings" panose="05000000000000000000" pitchFamily="2" charset="2"/>
              <a:buChar char="Ø"/>
            </a:pPr>
            <a:r>
              <a:rPr lang="nl-NL" sz="1200" dirty="0"/>
              <a:t>Gedurende de uitvoering van de werkzaamheden aanwezig en zorgt ervoor dat de werkvergunning altijd zichtbaar op de werkplek hangt.</a:t>
            </a:r>
          </a:p>
          <a:p>
            <a:pPr marL="171450" indent="-171450">
              <a:buFont typeface="Wingdings" panose="05000000000000000000" pitchFamily="2" charset="2"/>
              <a:buChar char="Ø"/>
            </a:pPr>
            <a:r>
              <a:rPr lang="nl-NL" sz="1200" dirty="0"/>
              <a:t> Stopt de werkzaamheden bij wijziging van de omstandigheden of wanneer de situatie onveilig wordt geacht en/of er acuut gevaar dreigt. De houder van de werkvergunning neemt contact op met de verstrekker.</a:t>
            </a:r>
          </a:p>
          <a:p>
            <a:endParaRPr lang="nl-NL" dirty="0"/>
          </a:p>
        </p:txBody>
      </p:sp>
      <p:sp>
        <p:nvSpPr>
          <p:cNvPr id="4" name="Tijdelijke aanduiding voor dianummer 3"/>
          <p:cNvSpPr>
            <a:spLocks noGrp="1"/>
          </p:cNvSpPr>
          <p:nvPr>
            <p:ph type="sldNum" sz="quarter" idx="5"/>
          </p:nvPr>
        </p:nvSpPr>
        <p:spPr/>
        <p:txBody>
          <a:bodyPr/>
          <a:lstStyle/>
          <a:p>
            <a:fld id="{287ED427-83B0-4210-9E7F-EDD2FDBFC6DC}" type="slidenum">
              <a:rPr lang="en-GB" smtClean="0"/>
              <a:t>13</a:t>
            </a:fld>
            <a:endParaRPr lang="en-GB" dirty="0"/>
          </a:p>
        </p:txBody>
      </p:sp>
    </p:spTree>
    <p:extLst>
      <p:ext uri="{BB962C8B-B14F-4D97-AF65-F5344CB8AC3E}">
        <p14:creationId xmlns:p14="http://schemas.microsoft.com/office/powerpoint/2010/main" val="159716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Master" Target="../slideMasters/slideMaster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7.gif"/><Relationship Id="rId7" Type="http://schemas.openxmlformats.org/officeDocument/2006/relationships/image" Target="../media/image12.png"/><Relationship Id="rId2" Type="http://schemas.openxmlformats.org/officeDocument/2006/relationships/image" Target="../media/image16.gif"/><Relationship Id="rId1" Type="http://schemas.openxmlformats.org/officeDocument/2006/relationships/slideMaster" Target="../slideMasters/slideMaster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Master" Target="../slideMasters/slideMaster1.xml"/><Relationship Id="rId7" Type="http://schemas.openxmlformats.org/officeDocument/2006/relationships/image" Target="../media/image17.gif"/><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16.gif"/><Relationship Id="rId5" Type="http://schemas.openxmlformats.org/officeDocument/2006/relationships/image" Target="../media/image1.emf"/><Relationship Id="rId10" Type="http://schemas.openxmlformats.org/officeDocument/2006/relationships/image" Target="../media/image20.gif"/><Relationship Id="rId4" Type="http://schemas.openxmlformats.org/officeDocument/2006/relationships/oleObject" Target="../embeddings/oleObject6.bin"/><Relationship Id="rId9" Type="http://schemas.openxmlformats.org/officeDocument/2006/relationships/image" Target="../media/image19.gif"/></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Master" Target="../slideMasters/slideMaster1.xml"/><Relationship Id="rId7" Type="http://schemas.openxmlformats.org/officeDocument/2006/relationships/image" Target="../media/image1.emf"/><Relationship Id="rId12" Type="http://schemas.openxmlformats.org/officeDocument/2006/relationships/image" Target="../media/image20.gif"/><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oleObject" Target="../embeddings/oleObject6.bin"/><Relationship Id="rId11" Type="http://schemas.openxmlformats.org/officeDocument/2006/relationships/image" Target="../media/image19.gif"/><Relationship Id="rId5" Type="http://schemas.openxmlformats.org/officeDocument/2006/relationships/image" Target="../media/image13.svg"/><Relationship Id="rId10" Type="http://schemas.openxmlformats.org/officeDocument/2006/relationships/image" Target="../media/image18.gif"/><Relationship Id="rId4" Type="http://schemas.openxmlformats.org/officeDocument/2006/relationships/image" Target="../media/image12.png"/><Relationship Id="rId9" Type="http://schemas.openxmlformats.org/officeDocument/2006/relationships/image" Target="../media/image17.gif"/></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oleObject" Target="../embeddings/oleObject8.bin"/><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oleObject" Target="../embeddings/oleObject5.bin"/><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svg"/><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gradFill>
          <a:gsLst>
            <a:gs pos="25000">
              <a:srgbClr val="026B39"/>
            </a:gs>
            <a:gs pos="0">
              <a:srgbClr val="006837"/>
            </a:gs>
            <a:gs pos="100000">
              <a:srgbClr val="39AF4A"/>
            </a:gs>
          </a:gsLst>
          <a:lin ang="19836000" scaled="0"/>
        </a:gradFill>
        <a:effectLst/>
      </p:bgPr>
    </p:bg>
    <p:spTree>
      <p:nvGrpSpPr>
        <p:cNvPr id="1" name=""/>
        <p:cNvGrpSpPr/>
        <p:nvPr/>
      </p:nvGrpSpPr>
      <p:grpSpPr>
        <a:xfrm>
          <a:off x="0" y="0"/>
          <a:ext cx="0" cy="0"/>
          <a:chOff x="0" y="0"/>
          <a:chExt cx="0" cy="0"/>
        </a:xfrm>
      </p:grpSpPr>
      <p:sp>
        <p:nvSpPr>
          <p:cNvPr id="29" name="Rectangle: Single Corner Snipped 28">
            <a:extLst>
              <a:ext uri="{FF2B5EF4-FFF2-40B4-BE49-F238E27FC236}">
                <a16:creationId xmlns:a16="http://schemas.microsoft.com/office/drawing/2014/main" id="{CA99850E-D58A-4552-BFC1-605F579276A6}"/>
              </a:ext>
            </a:extLst>
          </p:cNvPr>
          <p:cNvSpPr/>
          <p:nvPr userDrawn="1"/>
        </p:nvSpPr>
        <p:spPr bwMode="gray">
          <a:xfrm flipV="1">
            <a:off x="566734" y="552638"/>
            <a:ext cx="4576491" cy="2860412"/>
          </a:xfrm>
          <a:prstGeom prst="snip1Rect">
            <a:avLst>
              <a:gd name="adj" fmla="val 2038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dirty="0"/>
          </a:p>
        </p:txBody>
      </p:sp>
      <p:sp>
        <p:nvSpPr>
          <p:cNvPr id="37" name="Title 40">
            <a:extLst>
              <a:ext uri="{FF2B5EF4-FFF2-40B4-BE49-F238E27FC236}">
                <a16:creationId xmlns:a16="http://schemas.microsoft.com/office/drawing/2014/main" id="{DA3D6D6A-8EB2-47BC-BCA4-9BDB05BB55EA}"/>
              </a:ext>
            </a:extLst>
          </p:cNvPr>
          <p:cNvSpPr>
            <a:spLocks noGrp="1"/>
          </p:cNvSpPr>
          <p:nvPr>
            <p:ph type="title" hasCustomPrompt="1"/>
          </p:nvPr>
        </p:nvSpPr>
        <p:spPr bwMode="gray">
          <a:xfrm>
            <a:off x="566737" y="552639"/>
            <a:ext cx="4576492" cy="1324360"/>
          </a:xfrm>
          <a:prstGeom prst="rect">
            <a:avLst/>
          </a:prstGeom>
          <a:noFill/>
        </p:spPr>
        <p:txBody>
          <a:bodyPr wrap="square" lIns="288000" tIns="252000" rIns="0" bIns="36000" anchor="t" anchorCtr="0">
            <a:noAutofit/>
          </a:bodyPr>
          <a:lstStyle>
            <a:lvl1pPr>
              <a:lnSpc>
                <a:spcPct val="90000"/>
              </a:lnSpc>
              <a:defRPr sz="3600" b="1">
                <a:solidFill>
                  <a:schemeClr val="tx2"/>
                </a:solidFill>
                <a:latin typeface="+mj-lt"/>
              </a:defRPr>
            </a:lvl1pPr>
          </a:lstStyle>
          <a:p>
            <a:r>
              <a:rPr lang="en-US" dirty="0"/>
              <a:t>Click to edit title</a:t>
            </a:r>
          </a:p>
        </p:txBody>
      </p:sp>
      <p:sp>
        <p:nvSpPr>
          <p:cNvPr id="11" name="Text Placeholder 41">
            <a:extLst>
              <a:ext uri="{FF2B5EF4-FFF2-40B4-BE49-F238E27FC236}">
                <a16:creationId xmlns:a16="http://schemas.microsoft.com/office/drawing/2014/main" id="{F099FFB1-79C1-4C3A-9314-944864BEA421}"/>
              </a:ext>
            </a:extLst>
          </p:cNvPr>
          <p:cNvSpPr>
            <a:spLocks noGrp="1"/>
          </p:cNvSpPr>
          <p:nvPr>
            <p:ph type="body" sz="quarter" idx="16" hasCustomPrompt="1"/>
          </p:nvPr>
        </p:nvSpPr>
        <p:spPr bwMode="gray">
          <a:xfrm>
            <a:off x="566735" y="1939203"/>
            <a:ext cx="4576492" cy="738664"/>
          </a:xfrm>
          <a:prstGeom prst="rect">
            <a:avLst/>
          </a:prstGeom>
          <a:noFill/>
        </p:spPr>
        <p:txBody>
          <a:bodyPr wrap="square" lIns="288000" tIns="0" rIns="0" bIns="0">
            <a:noAutofit/>
          </a:bodyPr>
          <a:lstStyle>
            <a:lvl1pPr>
              <a:lnSpc>
                <a:spcPct val="100000"/>
              </a:lnSpc>
              <a:spcBef>
                <a:spcPts val="0"/>
              </a:spcBef>
              <a:spcAft>
                <a:spcPts val="0"/>
              </a:spcAft>
              <a:defRPr sz="2400" b="0" baseline="0">
                <a:solidFill>
                  <a:schemeClr val="tx2"/>
                </a:solidFill>
              </a:defRPr>
            </a:lvl1pPr>
            <a:lvl2pPr marL="0" indent="0">
              <a:lnSpc>
                <a:spcPct val="100000"/>
              </a:lnSpc>
              <a:buNone/>
              <a:defRPr lang="en-US" sz="1400" b="0" kern="1200" dirty="0" smtClean="0">
                <a:solidFill>
                  <a:srgbClr val="646464"/>
                </a:solidFill>
                <a:latin typeface="+mn-lt"/>
                <a:ea typeface="+mn-ea"/>
                <a:cs typeface="+mn-cs"/>
              </a:defRPr>
            </a:lvl2pPr>
          </a:lstStyle>
          <a:p>
            <a:pPr lvl="0"/>
            <a:r>
              <a:rPr lang="en-US" dirty="0"/>
              <a:t>Click to type subtitle</a:t>
            </a:r>
          </a:p>
        </p:txBody>
      </p:sp>
      <p:sp>
        <p:nvSpPr>
          <p:cNvPr id="13" name="Right Triangle 12">
            <a:extLst>
              <a:ext uri="{FF2B5EF4-FFF2-40B4-BE49-F238E27FC236}">
                <a16:creationId xmlns:a16="http://schemas.microsoft.com/office/drawing/2014/main" id="{D2A427DF-2094-400B-8059-836C42CFA4BE}"/>
              </a:ext>
            </a:extLst>
          </p:cNvPr>
          <p:cNvSpPr/>
          <p:nvPr userDrawn="1"/>
        </p:nvSpPr>
        <p:spPr bwMode="gray">
          <a:xfrm flipH="1">
            <a:off x="5146929" y="1146429"/>
            <a:ext cx="3997071" cy="3997071"/>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dirty="0"/>
          </a:p>
        </p:txBody>
      </p:sp>
      <p:pic>
        <p:nvPicPr>
          <p:cNvPr id="14" name="Picture 13">
            <a:extLst>
              <a:ext uri="{FF2B5EF4-FFF2-40B4-BE49-F238E27FC236}">
                <a16:creationId xmlns:a16="http://schemas.microsoft.com/office/drawing/2014/main" id="{79D53265-0C51-470D-B591-C74854168F55}"/>
              </a:ext>
            </a:extLst>
          </p:cNvPr>
          <p:cNvPicPr>
            <a:picLocks noChangeAspect="1"/>
          </p:cNvPicPr>
          <p:nvPr userDrawn="1"/>
        </p:nvPicPr>
        <p:blipFill>
          <a:blip r:embed="rId2"/>
          <a:stretch/>
        </p:blipFill>
        <p:spPr bwMode="gray">
          <a:xfrm>
            <a:off x="6858000" y="0"/>
            <a:ext cx="2286000" cy="2857500"/>
          </a:xfrm>
          <a:prstGeom prst="rect">
            <a:avLst/>
          </a:prstGeom>
        </p:spPr>
      </p:pic>
      <p:sp>
        <p:nvSpPr>
          <p:cNvPr id="21" name="Text Placeholder 41">
            <a:extLst>
              <a:ext uri="{FF2B5EF4-FFF2-40B4-BE49-F238E27FC236}">
                <a16:creationId xmlns:a16="http://schemas.microsoft.com/office/drawing/2014/main" id="{46E17263-85F0-4BA3-8B30-FCB7D0D8F799}"/>
              </a:ext>
            </a:extLst>
          </p:cNvPr>
          <p:cNvSpPr>
            <a:spLocks noGrp="1"/>
          </p:cNvSpPr>
          <p:nvPr>
            <p:ph type="body" sz="quarter" idx="17" hasCustomPrompt="1"/>
          </p:nvPr>
        </p:nvSpPr>
        <p:spPr bwMode="gray">
          <a:xfrm>
            <a:off x="566735" y="2696146"/>
            <a:ext cx="4576494" cy="215444"/>
          </a:xfrm>
          <a:prstGeom prst="rect">
            <a:avLst/>
          </a:prstGeom>
          <a:noFill/>
        </p:spPr>
        <p:txBody>
          <a:bodyPr wrap="square" lIns="288000" tIns="0" rIns="0" bIns="0">
            <a:noAutofit/>
          </a:bodyPr>
          <a:lstStyle>
            <a:lvl1pPr>
              <a:lnSpc>
                <a:spcPct val="100000"/>
              </a:lnSpc>
              <a:spcBef>
                <a:spcPts val="0"/>
              </a:spcBef>
              <a:spcAft>
                <a:spcPts val="0"/>
              </a:spcAft>
              <a:defRPr sz="1400" b="1">
                <a:solidFill>
                  <a:srgbClr val="646464"/>
                </a:solidFill>
              </a:defRPr>
            </a:lvl1pPr>
            <a:lvl2pPr marL="0" indent="0">
              <a:lnSpc>
                <a:spcPct val="100000"/>
              </a:lnSpc>
              <a:buNone/>
              <a:defRPr lang="en-US" sz="1400" b="0" kern="1200" dirty="0" smtClean="0">
                <a:solidFill>
                  <a:srgbClr val="646464"/>
                </a:solidFill>
                <a:latin typeface="+mn-lt"/>
                <a:ea typeface="+mn-ea"/>
                <a:cs typeface="+mn-cs"/>
              </a:defRPr>
            </a:lvl2pPr>
          </a:lstStyle>
          <a:p>
            <a:pPr lvl="0"/>
            <a:r>
              <a:rPr lang="en-US" dirty="0"/>
              <a:t>Presenter/owner</a:t>
            </a:r>
          </a:p>
        </p:txBody>
      </p:sp>
      <p:sp>
        <p:nvSpPr>
          <p:cNvPr id="35" name="Date Placeholder 25">
            <a:extLst>
              <a:ext uri="{FF2B5EF4-FFF2-40B4-BE49-F238E27FC236}">
                <a16:creationId xmlns:a16="http://schemas.microsoft.com/office/drawing/2014/main" id="{24473286-44FE-4FC0-8815-3719D9BB834B}"/>
              </a:ext>
            </a:extLst>
          </p:cNvPr>
          <p:cNvSpPr>
            <a:spLocks noGrp="1"/>
          </p:cNvSpPr>
          <p:nvPr>
            <p:ph type="dt" sz="half" idx="18"/>
          </p:nvPr>
        </p:nvSpPr>
        <p:spPr bwMode="gray">
          <a:xfrm>
            <a:off x="566735" y="2933322"/>
            <a:ext cx="4576492" cy="215444"/>
          </a:xfrm>
          <a:prstGeom prst="rect">
            <a:avLst/>
          </a:prstGeom>
        </p:spPr>
        <p:txBody>
          <a:bodyPr lIns="288000" tIns="0" rIns="0" bIns="0" anchor="t" anchorCtr="0">
            <a:noAutofit/>
          </a:bodyPr>
          <a:lstStyle>
            <a:lvl1pPr>
              <a:defRPr sz="1400">
                <a:solidFill>
                  <a:srgbClr val="646464"/>
                </a:solidFill>
              </a:defRPr>
            </a:lvl1pPr>
          </a:lstStyle>
          <a:p>
            <a:r>
              <a:rPr lang="en-US" sz="1400" dirty="0"/>
              <a:t>Date</a:t>
            </a:r>
          </a:p>
        </p:txBody>
      </p:sp>
      <p:pic>
        <p:nvPicPr>
          <p:cNvPr id="10" name="Graphic 11">
            <a:extLst>
              <a:ext uri="{FF2B5EF4-FFF2-40B4-BE49-F238E27FC236}">
                <a16:creationId xmlns:a16="http://schemas.microsoft.com/office/drawing/2014/main" id="{15C443D1-E25A-4577-97E1-0551B6B9DF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87482" y="4103600"/>
            <a:ext cx="2097743" cy="361201"/>
          </a:xfrm>
          <a:prstGeom prst="rect">
            <a:avLst/>
          </a:prstGeom>
        </p:spPr>
      </p:pic>
    </p:spTree>
    <p:extLst>
      <p:ext uri="{BB962C8B-B14F-4D97-AF65-F5344CB8AC3E}">
        <p14:creationId xmlns:p14="http://schemas.microsoft.com/office/powerpoint/2010/main" val="356983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ixed content icon">
    <p:bg bwMode="auto">
      <p:bgRef idx="1001">
        <a:schemeClr val="bg1"/>
      </p:bgRef>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B964458-7845-4F14-9637-6E0F65CAC01F}"/>
              </a:ext>
            </a:extLst>
          </p:cNvPr>
          <p:cNvSpPr>
            <a:spLocks noGrp="1"/>
          </p:cNvSpPr>
          <p:nvPr>
            <p:ph type="ftr" sz="quarter" idx="24"/>
          </p:nvPr>
        </p:nvSpPr>
        <p:spPr/>
        <p:txBody>
          <a:bodyPr/>
          <a:lstStyle/>
          <a:p>
            <a:r>
              <a:rPr lang="en-US" dirty="0"/>
              <a:t>Nobian template</a:t>
            </a:r>
          </a:p>
        </p:txBody>
      </p:sp>
      <p:sp>
        <p:nvSpPr>
          <p:cNvPr id="8" name="Slide Number Placeholder 7">
            <a:extLst>
              <a:ext uri="{FF2B5EF4-FFF2-40B4-BE49-F238E27FC236}">
                <a16:creationId xmlns:a16="http://schemas.microsoft.com/office/drawing/2014/main" id="{78EB398F-B1C7-4BF2-94AD-399912077C9A}"/>
              </a:ext>
            </a:extLst>
          </p:cNvPr>
          <p:cNvSpPr>
            <a:spLocks noGrp="1"/>
          </p:cNvSpPr>
          <p:nvPr>
            <p:ph type="sldNum" sz="quarter" idx="25"/>
          </p:nvPr>
        </p:nvSpPr>
        <p:spPr/>
        <p:txBody>
          <a:bodyPr/>
          <a:lstStyle/>
          <a:p>
            <a:pPr>
              <a:defRPr/>
            </a:pPr>
            <a:fld id="{537E2E77-CED1-4E84-91C2-4E0176ECD4FC}" type="slidenum">
              <a:rPr lang="en-US" smtClean="0"/>
              <a:pPr>
                <a:defRPr/>
              </a:pPr>
              <a:t>‹#›</a:t>
            </a:fld>
            <a:endParaRPr lang="en-US" dirty="0"/>
          </a:p>
        </p:txBody>
      </p:sp>
      <p:sp>
        <p:nvSpPr>
          <p:cNvPr id="10" name="Picture Placeholder 10">
            <a:extLst>
              <a:ext uri="{FF2B5EF4-FFF2-40B4-BE49-F238E27FC236}">
                <a16:creationId xmlns:a16="http://schemas.microsoft.com/office/drawing/2014/main" id="{69AE389D-492F-46E4-AA48-E9523A03A109}"/>
              </a:ext>
            </a:extLst>
          </p:cNvPr>
          <p:cNvSpPr>
            <a:spLocks noGrp="1"/>
          </p:cNvSpPr>
          <p:nvPr>
            <p:ph type="pic" sz="quarter" idx="12" hasCustomPrompt="1"/>
          </p:nvPr>
        </p:nvSpPr>
        <p:spPr>
          <a:xfrm>
            <a:off x="400049" y="341258"/>
            <a:ext cx="633600" cy="633600"/>
          </a:xfrm>
        </p:spPr>
        <p:txBody>
          <a:bodyPr anchor="ctr" anchorCtr="0"/>
          <a:lstStyle>
            <a:lvl1pPr algn="ctr">
              <a:defRPr sz="1000"/>
            </a:lvl1pPr>
          </a:lstStyle>
          <a:p>
            <a:r>
              <a:rPr lang="en-US" dirty="0"/>
              <a:t>Add </a:t>
            </a:r>
            <a:br>
              <a:rPr lang="en-US" dirty="0"/>
            </a:br>
            <a:r>
              <a:rPr lang="en-US" dirty="0"/>
              <a:t>icon</a:t>
            </a:r>
          </a:p>
        </p:txBody>
      </p:sp>
      <p:sp>
        <p:nvSpPr>
          <p:cNvPr id="11" name="Text Placeholder 2">
            <a:extLst>
              <a:ext uri="{FF2B5EF4-FFF2-40B4-BE49-F238E27FC236}">
                <a16:creationId xmlns:a16="http://schemas.microsoft.com/office/drawing/2014/main" id="{9AD66830-991C-421D-AC5E-5253F02438C7}"/>
              </a:ext>
            </a:extLst>
          </p:cNvPr>
          <p:cNvSpPr>
            <a:spLocks noGrp="1"/>
          </p:cNvSpPr>
          <p:nvPr>
            <p:ph idx="1"/>
          </p:nvPr>
        </p:nvSpPr>
        <p:spPr bwMode="gray">
          <a:xfrm>
            <a:off x="400050" y="1213201"/>
            <a:ext cx="8385176" cy="333816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D23DB405-12C8-46C0-9256-4E3A5EC80F59}"/>
              </a:ext>
            </a:extLst>
          </p:cNvPr>
          <p:cNvSpPr>
            <a:spLocks noGrp="1"/>
          </p:cNvSpPr>
          <p:nvPr>
            <p:ph type="title"/>
          </p:nvPr>
        </p:nvSpPr>
        <p:spPr>
          <a:xfrm>
            <a:off x="1168397" y="384836"/>
            <a:ext cx="5711652" cy="639103"/>
          </a:xfrm>
        </p:spPr>
        <p:txBody>
          <a:bodyPr/>
          <a:lstStyle/>
          <a:p>
            <a:r>
              <a:rPr lang="en-US" dirty="0"/>
              <a:t>Click to edit Master title style</a:t>
            </a:r>
          </a:p>
        </p:txBody>
      </p:sp>
    </p:spTree>
    <p:extLst>
      <p:ext uri="{BB962C8B-B14F-4D97-AF65-F5344CB8AC3E}">
        <p14:creationId xmlns:p14="http://schemas.microsoft.com/office/powerpoint/2010/main" val="3314819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mixed content">
    <p:bg bwMode="gray">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D71A65-924E-4E9D-A674-C48E144B9C2E}"/>
              </a:ext>
            </a:extLst>
          </p:cNvPr>
          <p:cNvSpPr>
            <a:spLocks noGrp="1"/>
          </p:cNvSpPr>
          <p:nvPr>
            <p:ph type="ftr" sz="quarter" idx="27"/>
          </p:nvPr>
        </p:nvSpPr>
        <p:spPr/>
        <p:txBody>
          <a:bodyPr/>
          <a:lstStyle/>
          <a:p>
            <a:r>
              <a:rPr lang="en-US" dirty="0"/>
              <a:t>Nobian template</a:t>
            </a:r>
          </a:p>
        </p:txBody>
      </p:sp>
      <p:sp>
        <p:nvSpPr>
          <p:cNvPr id="3" name="Slide Number Placeholder 2">
            <a:extLst>
              <a:ext uri="{FF2B5EF4-FFF2-40B4-BE49-F238E27FC236}">
                <a16:creationId xmlns:a16="http://schemas.microsoft.com/office/drawing/2014/main" id="{328055D5-6482-46F3-B39C-05AC99FC316A}"/>
              </a:ext>
            </a:extLst>
          </p:cNvPr>
          <p:cNvSpPr>
            <a:spLocks noGrp="1"/>
          </p:cNvSpPr>
          <p:nvPr>
            <p:ph type="sldNum" sz="quarter" idx="28"/>
          </p:nvPr>
        </p:nvSpPr>
        <p:spPr/>
        <p:txBody>
          <a:bodyPr/>
          <a:lstStyle/>
          <a:p>
            <a:pPr>
              <a:defRPr/>
            </a:pPr>
            <a:fld id="{537E2E77-CED1-4E84-91C2-4E0176ECD4FC}" type="slidenum">
              <a:rPr lang="en-US" smtClean="0"/>
              <a:pPr>
                <a:defRPr/>
              </a:pPr>
              <a:t>‹#›</a:t>
            </a:fld>
            <a:endParaRPr lang="en-US" dirty="0"/>
          </a:p>
        </p:txBody>
      </p:sp>
      <p:sp>
        <p:nvSpPr>
          <p:cNvPr id="5" name="Title 4">
            <a:extLst>
              <a:ext uri="{FF2B5EF4-FFF2-40B4-BE49-F238E27FC236}">
                <a16:creationId xmlns:a16="http://schemas.microsoft.com/office/drawing/2014/main" id="{6119EC27-B729-4310-A95A-319C19CDBAC3}"/>
              </a:ext>
            </a:extLst>
          </p:cNvPr>
          <p:cNvSpPr>
            <a:spLocks noGrp="1"/>
          </p:cNvSpPr>
          <p:nvPr>
            <p:ph type="title"/>
          </p:nvPr>
        </p:nvSpPr>
        <p:spPr/>
        <p:txBody>
          <a:bodyPr/>
          <a:lstStyle/>
          <a:p>
            <a:r>
              <a:rPr lang="en-US" dirty="0"/>
              <a:t>Click to edit Master title style</a:t>
            </a:r>
          </a:p>
        </p:txBody>
      </p:sp>
      <p:sp>
        <p:nvSpPr>
          <p:cNvPr id="7" name="Text Placeholder 2">
            <a:extLst>
              <a:ext uri="{FF2B5EF4-FFF2-40B4-BE49-F238E27FC236}">
                <a16:creationId xmlns:a16="http://schemas.microsoft.com/office/drawing/2014/main" id="{D65D0499-4AB6-46A6-848A-0AB5BD02F36A}"/>
              </a:ext>
            </a:extLst>
          </p:cNvPr>
          <p:cNvSpPr>
            <a:spLocks noGrp="1"/>
          </p:cNvSpPr>
          <p:nvPr>
            <p:ph idx="1"/>
          </p:nvPr>
        </p:nvSpPr>
        <p:spPr bwMode="gray">
          <a:xfrm>
            <a:off x="400050" y="1213201"/>
            <a:ext cx="4050850" cy="333816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2">
            <a:extLst>
              <a:ext uri="{FF2B5EF4-FFF2-40B4-BE49-F238E27FC236}">
                <a16:creationId xmlns:a16="http://schemas.microsoft.com/office/drawing/2014/main" id="{DBEA8655-0D55-44D8-8476-0381F0947130}"/>
              </a:ext>
            </a:extLst>
          </p:cNvPr>
          <p:cNvSpPr>
            <a:spLocks noGrp="1"/>
          </p:cNvSpPr>
          <p:nvPr>
            <p:ph idx="29"/>
          </p:nvPr>
        </p:nvSpPr>
        <p:spPr bwMode="gray">
          <a:xfrm>
            <a:off x="4734375" y="1213201"/>
            <a:ext cx="4050850" cy="333816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080535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mixed content 01">
    <p:bg bwMode="gray">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D71A65-924E-4E9D-A674-C48E144B9C2E}"/>
              </a:ext>
            </a:extLst>
          </p:cNvPr>
          <p:cNvSpPr>
            <a:spLocks noGrp="1"/>
          </p:cNvSpPr>
          <p:nvPr>
            <p:ph type="ftr" sz="quarter" idx="27"/>
          </p:nvPr>
        </p:nvSpPr>
        <p:spPr/>
        <p:txBody>
          <a:bodyPr/>
          <a:lstStyle/>
          <a:p>
            <a:r>
              <a:rPr lang="en-US" dirty="0"/>
              <a:t>Nobian template</a:t>
            </a:r>
          </a:p>
        </p:txBody>
      </p:sp>
      <p:sp>
        <p:nvSpPr>
          <p:cNvPr id="3" name="Slide Number Placeholder 2">
            <a:extLst>
              <a:ext uri="{FF2B5EF4-FFF2-40B4-BE49-F238E27FC236}">
                <a16:creationId xmlns:a16="http://schemas.microsoft.com/office/drawing/2014/main" id="{328055D5-6482-46F3-B39C-05AC99FC316A}"/>
              </a:ext>
            </a:extLst>
          </p:cNvPr>
          <p:cNvSpPr>
            <a:spLocks noGrp="1"/>
          </p:cNvSpPr>
          <p:nvPr>
            <p:ph type="sldNum" sz="quarter" idx="28"/>
          </p:nvPr>
        </p:nvSpPr>
        <p:spPr/>
        <p:txBody>
          <a:bodyPr/>
          <a:lstStyle/>
          <a:p>
            <a:pPr>
              <a:defRPr/>
            </a:pPr>
            <a:fld id="{537E2E77-CED1-4E84-91C2-4E0176ECD4FC}" type="slidenum">
              <a:rPr lang="en-US" smtClean="0"/>
              <a:pPr>
                <a:defRPr/>
              </a:pPr>
              <a:t>‹#›</a:t>
            </a:fld>
            <a:endParaRPr lang="en-US" dirty="0"/>
          </a:p>
        </p:txBody>
      </p:sp>
      <p:sp>
        <p:nvSpPr>
          <p:cNvPr id="5" name="Title 4">
            <a:extLst>
              <a:ext uri="{FF2B5EF4-FFF2-40B4-BE49-F238E27FC236}">
                <a16:creationId xmlns:a16="http://schemas.microsoft.com/office/drawing/2014/main" id="{6119EC27-B729-4310-A95A-319C19CDBAC3}"/>
              </a:ext>
            </a:extLst>
          </p:cNvPr>
          <p:cNvSpPr>
            <a:spLocks noGrp="1"/>
          </p:cNvSpPr>
          <p:nvPr>
            <p:ph type="title"/>
          </p:nvPr>
        </p:nvSpPr>
        <p:spPr/>
        <p:txBody>
          <a:bodyPr/>
          <a:lstStyle/>
          <a:p>
            <a:r>
              <a:rPr lang="en-US" dirty="0"/>
              <a:t>Click to edit Master title style</a:t>
            </a:r>
          </a:p>
        </p:txBody>
      </p:sp>
      <p:sp>
        <p:nvSpPr>
          <p:cNvPr id="7" name="Text Placeholder 2">
            <a:extLst>
              <a:ext uri="{FF2B5EF4-FFF2-40B4-BE49-F238E27FC236}">
                <a16:creationId xmlns:a16="http://schemas.microsoft.com/office/drawing/2014/main" id="{D65D0499-4AB6-46A6-848A-0AB5BD02F36A}"/>
              </a:ext>
            </a:extLst>
          </p:cNvPr>
          <p:cNvSpPr>
            <a:spLocks noGrp="1"/>
          </p:cNvSpPr>
          <p:nvPr>
            <p:ph idx="1"/>
          </p:nvPr>
        </p:nvSpPr>
        <p:spPr bwMode="gray">
          <a:xfrm>
            <a:off x="400049" y="1213201"/>
            <a:ext cx="2720172" cy="333816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2">
            <a:extLst>
              <a:ext uri="{FF2B5EF4-FFF2-40B4-BE49-F238E27FC236}">
                <a16:creationId xmlns:a16="http://schemas.microsoft.com/office/drawing/2014/main" id="{584846FB-699A-463E-A955-F026DADC7558}"/>
              </a:ext>
            </a:extLst>
          </p:cNvPr>
          <p:cNvSpPr>
            <a:spLocks noGrp="1"/>
          </p:cNvSpPr>
          <p:nvPr>
            <p:ph idx="30"/>
          </p:nvPr>
        </p:nvSpPr>
        <p:spPr bwMode="gray">
          <a:xfrm>
            <a:off x="3232150" y="1213201"/>
            <a:ext cx="2720575" cy="333816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2">
            <a:extLst>
              <a:ext uri="{FF2B5EF4-FFF2-40B4-BE49-F238E27FC236}">
                <a16:creationId xmlns:a16="http://schemas.microsoft.com/office/drawing/2014/main" id="{839BF04A-B151-4FCD-B923-9E06FC63764E}"/>
              </a:ext>
            </a:extLst>
          </p:cNvPr>
          <p:cNvSpPr>
            <a:spLocks noGrp="1"/>
          </p:cNvSpPr>
          <p:nvPr>
            <p:ph idx="31"/>
          </p:nvPr>
        </p:nvSpPr>
        <p:spPr bwMode="gray">
          <a:xfrm>
            <a:off x="6064650" y="1213201"/>
            <a:ext cx="2720575" cy="333816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012951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mixed content 02">
    <p:bg bwMode="gray">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D71A65-924E-4E9D-A674-C48E144B9C2E}"/>
              </a:ext>
            </a:extLst>
          </p:cNvPr>
          <p:cNvSpPr>
            <a:spLocks noGrp="1"/>
          </p:cNvSpPr>
          <p:nvPr>
            <p:ph type="ftr" sz="quarter" idx="27"/>
          </p:nvPr>
        </p:nvSpPr>
        <p:spPr/>
        <p:txBody>
          <a:bodyPr/>
          <a:lstStyle/>
          <a:p>
            <a:r>
              <a:rPr lang="en-US" dirty="0"/>
              <a:t>Nobian template</a:t>
            </a:r>
          </a:p>
        </p:txBody>
      </p:sp>
      <p:sp>
        <p:nvSpPr>
          <p:cNvPr id="3" name="Slide Number Placeholder 2">
            <a:extLst>
              <a:ext uri="{FF2B5EF4-FFF2-40B4-BE49-F238E27FC236}">
                <a16:creationId xmlns:a16="http://schemas.microsoft.com/office/drawing/2014/main" id="{328055D5-6482-46F3-B39C-05AC99FC316A}"/>
              </a:ext>
            </a:extLst>
          </p:cNvPr>
          <p:cNvSpPr>
            <a:spLocks noGrp="1"/>
          </p:cNvSpPr>
          <p:nvPr>
            <p:ph type="sldNum" sz="quarter" idx="28"/>
          </p:nvPr>
        </p:nvSpPr>
        <p:spPr/>
        <p:txBody>
          <a:bodyPr/>
          <a:lstStyle/>
          <a:p>
            <a:pPr>
              <a:defRPr/>
            </a:pPr>
            <a:fld id="{537E2E77-CED1-4E84-91C2-4E0176ECD4FC}" type="slidenum">
              <a:rPr lang="en-US" smtClean="0"/>
              <a:pPr>
                <a:defRPr/>
              </a:pPr>
              <a:t>‹#›</a:t>
            </a:fld>
            <a:endParaRPr lang="en-US" dirty="0"/>
          </a:p>
        </p:txBody>
      </p:sp>
      <p:sp>
        <p:nvSpPr>
          <p:cNvPr id="5" name="Title 4">
            <a:extLst>
              <a:ext uri="{FF2B5EF4-FFF2-40B4-BE49-F238E27FC236}">
                <a16:creationId xmlns:a16="http://schemas.microsoft.com/office/drawing/2014/main" id="{6119EC27-B729-4310-A95A-319C19CDBAC3}"/>
              </a:ext>
            </a:extLst>
          </p:cNvPr>
          <p:cNvSpPr>
            <a:spLocks noGrp="1"/>
          </p:cNvSpPr>
          <p:nvPr>
            <p:ph type="title"/>
          </p:nvPr>
        </p:nvSpPr>
        <p:spPr/>
        <p:txBody>
          <a:bodyPr/>
          <a:lstStyle/>
          <a:p>
            <a:r>
              <a:rPr lang="en-US" dirty="0"/>
              <a:t>Click to edit Master title style</a:t>
            </a:r>
          </a:p>
        </p:txBody>
      </p:sp>
      <p:sp>
        <p:nvSpPr>
          <p:cNvPr id="8" name="Text Placeholder 2">
            <a:extLst>
              <a:ext uri="{FF2B5EF4-FFF2-40B4-BE49-F238E27FC236}">
                <a16:creationId xmlns:a16="http://schemas.microsoft.com/office/drawing/2014/main" id="{584846FB-699A-463E-A955-F026DADC7558}"/>
              </a:ext>
            </a:extLst>
          </p:cNvPr>
          <p:cNvSpPr>
            <a:spLocks noGrp="1"/>
          </p:cNvSpPr>
          <p:nvPr>
            <p:ph idx="30"/>
          </p:nvPr>
        </p:nvSpPr>
        <p:spPr bwMode="gray">
          <a:xfrm>
            <a:off x="3232150" y="1213201"/>
            <a:ext cx="2720575" cy="3042000"/>
          </a:xfrm>
          <a:prstGeom prst="rect">
            <a:avLst/>
          </a:prstGeom>
          <a:blipFill>
            <a:blip r:embed="rId2">
              <a:extLst>
                <a:ext uri="{96DAC541-7B7A-43D3-8B79-37D633B846F1}">
                  <asvg:svgBlip xmlns:asvg="http://schemas.microsoft.com/office/drawing/2016/SVG/main" r:embed="rId3"/>
                </a:ext>
              </a:extLst>
            </a:blip>
            <a:tile tx="0" ty="0" sx="100000" sy="100000" flip="none" algn="br"/>
          </a:blipFill>
        </p:spPr>
        <p:txBody>
          <a:bodyPr vert="horz" lIns="108000" tIns="72000" rIns="108000" bIns="7200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2">
            <a:extLst>
              <a:ext uri="{FF2B5EF4-FFF2-40B4-BE49-F238E27FC236}">
                <a16:creationId xmlns:a16="http://schemas.microsoft.com/office/drawing/2014/main" id="{839BF04A-B151-4FCD-B923-9E06FC63764E}"/>
              </a:ext>
            </a:extLst>
          </p:cNvPr>
          <p:cNvSpPr>
            <a:spLocks noGrp="1"/>
          </p:cNvSpPr>
          <p:nvPr>
            <p:ph idx="31"/>
          </p:nvPr>
        </p:nvSpPr>
        <p:spPr bwMode="gray">
          <a:xfrm>
            <a:off x="6064650" y="1213201"/>
            <a:ext cx="2720575" cy="3042000"/>
          </a:xfrm>
          <a:prstGeom prst="rect">
            <a:avLst/>
          </a:prstGeom>
          <a:blipFill>
            <a:blip r:embed="rId2">
              <a:extLst>
                <a:ext uri="{96DAC541-7B7A-43D3-8B79-37D633B846F1}">
                  <asvg:svgBlip xmlns:asvg="http://schemas.microsoft.com/office/drawing/2016/SVG/main" r:embed="rId3"/>
                </a:ext>
              </a:extLst>
            </a:blip>
            <a:tile tx="0" ty="0" sx="100000" sy="100000" flip="none" algn="br"/>
          </a:blipFill>
        </p:spPr>
        <p:txBody>
          <a:bodyPr vert="horz" lIns="108000" tIns="72000" rIns="108000" bIns="7200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2">
            <a:extLst>
              <a:ext uri="{FF2B5EF4-FFF2-40B4-BE49-F238E27FC236}">
                <a16:creationId xmlns:a16="http://schemas.microsoft.com/office/drawing/2014/main" id="{37AE12E7-C2F2-480E-A052-623F0EA45A11}"/>
              </a:ext>
            </a:extLst>
          </p:cNvPr>
          <p:cNvSpPr>
            <a:spLocks noGrp="1"/>
          </p:cNvSpPr>
          <p:nvPr>
            <p:ph idx="32"/>
          </p:nvPr>
        </p:nvSpPr>
        <p:spPr bwMode="gray">
          <a:xfrm>
            <a:off x="400050" y="1213201"/>
            <a:ext cx="2720575" cy="3042000"/>
          </a:xfrm>
          <a:prstGeom prst="rect">
            <a:avLst/>
          </a:prstGeom>
          <a:blipFill>
            <a:blip r:embed="rId2">
              <a:extLst>
                <a:ext uri="{96DAC541-7B7A-43D3-8B79-37D633B846F1}">
                  <asvg:svgBlip xmlns:asvg="http://schemas.microsoft.com/office/drawing/2016/SVG/main" r:embed="rId3"/>
                </a:ext>
              </a:extLst>
            </a:blip>
            <a:tile tx="0" ty="0" sx="100000" sy="100000" flip="none" algn="br"/>
          </a:blipFill>
        </p:spPr>
        <p:txBody>
          <a:bodyPr vert="horz" lIns="108000" tIns="72000" rIns="108000" bIns="7200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503656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image right">
    <p:bg bwMode="gray">
      <p:bgRef idx="1001">
        <a:schemeClr val="bg1"/>
      </p:bgRef>
    </p:bg>
    <p:spTree>
      <p:nvGrpSpPr>
        <p:cNvPr id="1" name=""/>
        <p:cNvGrpSpPr/>
        <p:nvPr/>
      </p:nvGrpSpPr>
      <p:grpSpPr>
        <a:xfrm>
          <a:off x="0" y="0"/>
          <a:ext cx="0" cy="0"/>
          <a:chOff x="0" y="0"/>
          <a:chExt cx="0" cy="0"/>
        </a:xfrm>
      </p:grpSpPr>
      <p:sp>
        <p:nvSpPr>
          <p:cNvPr id="72" name="Picture Placeholder 71">
            <a:extLst>
              <a:ext uri="{FF2B5EF4-FFF2-40B4-BE49-F238E27FC236}">
                <a16:creationId xmlns:a16="http://schemas.microsoft.com/office/drawing/2014/main" id="{35BB1CE9-1261-4C0D-9DCA-C8E7F760C70E}"/>
              </a:ext>
            </a:extLst>
          </p:cNvPr>
          <p:cNvSpPr>
            <a:spLocks noGrp="1"/>
          </p:cNvSpPr>
          <p:nvPr>
            <p:ph type="pic" sz="quarter" idx="26" hasCustomPrompt="1"/>
          </p:nvPr>
        </p:nvSpPr>
        <p:spPr bwMode="gray">
          <a:xfrm>
            <a:off x="4988576" y="1213201"/>
            <a:ext cx="3796651" cy="3338162"/>
          </a:xfrm>
          <a:custGeom>
            <a:avLst/>
            <a:gdLst>
              <a:gd name="connsiteX0" fmla="*/ 281040 w 3796651"/>
              <a:gd name="connsiteY0" fmla="*/ 0 h 3338162"/>
              <a:gd name="connsiteX1" fmla="*/ 3796651 w 3796651"/>
              <a:gd name="connsiteY1" fmla="*/ 0 h 3338162"/>
              <a:gd name="connsiteX2" fmla="*/ 3796651 w 3796651"/>
              <a:gd name="connsiteY2" fmla="*/ 3338162 h 3338162"/>
              <a:gd name="connsiteX3" fmla="*/ 0 w 3796651"/>
              <a:gd name="connsiteY3" fmla="*/ 3338162 h 3338162"/>
              <a:gd name="connsiteX4" fmla="*/ 0 w 3796651"/>
              <a:gd name="connsiteY4" fmla="*/ 281040 h 333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651" h="3338162">
                <a:moveTo>
                  <a:pt x="281040" y="0"/>
                </a:moveTo>
                <a:lnTo>
                  <a:pt x="3796651" y="0"/>
                </a:lnTo>
                <a:lnTo>
                  <a:pt x="3796651" y="3338162"/>
                </a:lnTo>
                <a:lnTo>
                  <a:pt x="0" y="3338162"/>
                </a:lnTo>
                <a:lnTo>
                  <a:pt x="0" y="281040"/>
                </a:lnTo>
                <a:close/>
              </a:path>
            </a:pathLst>
          </a:custGeom>
          <a:solidFill>
            <a:srgbClr val="C8C8C8"/>
          </a:solidFill>
        </p:spPr>
        <p:txBody>
          <a:bodyPr wrap="square" bIns="0" anchor="ctr" anchorCtr="0">
            <a:noAutofit/>
          </a:bodyPr>
          <a:lstStyle>
            <a:lvl1pPr algn="ctr">
              <a:defRPr sz="1400">
                <a:solidFill>
                  <a:schemeClr val="bg1"/>
                </a:solidFill>
              </a:defRPr>
            </a:lvl1pPr>
          </a:lstStyle>
          <a:p>
            <a:r>
              <a:rPr lang="en-US" noProof="0" dirty="0"/>
              <a:t>Place picture</a:t>
            </a:r>
          </a:p>
        </p:txBody>
      </p:sp>
      <p:sp>
        <p:nvSpPr>
          <p:cNvPr id="11" name="Content Placeholder 25">
            <a:extLst>
              <a:ext uri="{FF2B5EF4-FFF2-40B4-BE49-F238E27FC236}">
                <a16:creationId xmlns:a16="http://schemas.microsoft.com/office/drawing/2014/main" id="{D606E5B8-15D2-4D4E-8CDF-3C88CD0DCDE7}"/>
              </a:ext>
            </a:extLst>
          </p:cNvPr>
          <p:cNvSpPr>
            <a:spLocks noGrp="1"/>
          </p:cNvSpPr>
          <p:nvPr>
            <p:ph sz="quarter" idx="27"/>
          </p:nvPr>
        </p:nvSpPr>
        <p:spPr>
          <a:xfrm>
            <a:off x="400049" y="1213201"/>
            <a:ext cx="4140000" cy="3338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3" name="Group 42">
            <a:extLst>
              <a:ext uri="{FF2B5EF4-FFF2-40B4-BE49-F238E27FC236}">
                <a16:creationId xmlns:a16="http://schemas.microsoft.com/office/drawing/2014/main" id="{2FAEA47E-854C-4960-9346-E4420BDA58CB}"/>
              </a:ext>
            </a:extLst>
          </p:cNvPr>
          <p:cNvGrpSpPr/>
          <p:nvPr userDrawn="1"/>
        </p:nvGrpSpPr>
        <p:grpSpPr bwMode="gray">
          <a:xfrm>
            <a:off x="9286875" y="339579"/>
            <a:ext cx="1581150" cy="3229876"/>
            <a:chOff x="9286875" y="182684"/>
            <a:chExt cx="1581150" cy="3229876"/>
          </a:xfrm>
        </p:grpSpPr>
        <p:sp>
          <p:nvSpPr>
            <p:cNvPr id="44" name="Rectangle 43">
              <a:extLst>
                <a:ext uri="{FF2B5EF4-FFF2-40B4-BE49-F238E27FC236}">
                  <a16:creationId xmlns:a16="http://schemas.microsoft.com/office/drawing/2014/main" id="{B7F7DBD0-12A9-4B3F-BEF7-64CE359B8BC9}"/>
                </a:ext>
              </a:extLst>
            </p:cNvPr>
            <p:cNvSpPr/>
            <p:nvPr/>
          </p:nvSpPr>
          <p:spPr bwMode="gray">
            <a:xfrm>
              <a:off x="9288779" y="182684"/>
              <a:ext cx="1579245" cy="4882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Autofit/>
            </a:bodyPr>
            <a:lstStyle/>
            <a:p>
              <a:pPr algn="l"/>
              <a:r>
                <a:rPr lang="en-US" sz="900" b="1" dirty="0">
                  <a:solidFill>
                    <a:schemeClr val="tx1"/>
                  </a:solidFill>
                </a:rPr>
                <a:t>Crop picture</a:t>
              </a:r>
            </a:p>
            <a:p>
              <a:pPr algn="l"/>
              <a:r>
                <a:rPr lang="en-US" sz="900" b="0" dirty="0">
                  <a:solidFill>
                    <a:schemeClr val="tx1"/>
                  </a:solidFill>
                </a:rPr>
                <a:t>Select picture &gt; click</a:t>
              </a:r>
              <a:r>
                <a:rPr lang="en-US" sz="900" b="0" baseline="0" dirty="0">
                  <a:solidFill>
                    <a:schemeClr val="tx1"/>
                  </a:solidFill>
                </a:rPr>
                <a:t> on tab “Picture Tools &gt; Format”</a:t>
              </a:r>
              <a:endParaRPr lang="en-US" sz="900" b="0" dirty="0">
                <a:solidFill>
                  <a:schemeClr val="tx1"/>
                </a:solidFill>
              </a:endParaRPr>
            </a:p>
          </p:txBody>
        </p:sp>
        <p:sp>
          <p:nvSpPr>
            <p:cNvPr id="45" name="Rectangle 44">
              <a:extLst>
                <a:ext uri="{FF2B5EF4-FFF2-40B4-BE49-F238E27FC236}">
                  <a16:creationId xmlns:a16="http://schemas.microsoft.com/office/drawing/2014/main" id="{7FD367C8-C994-457D-B19D-DE5AE7658637}"/>
                </a:ext>
              </a:extLst>
            </p:cNvPr>
            <p:cNvSpPr/>
            <p:nvPr/>
          </p:nvSpPr>
          <p:spPr bwMode="gray">
            <a:xfrm>
              <a:off x="9288780" y="1261435"/>
              <a:ext cx="1579244" cy="1662924"/>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540000" bIns="36000" rtlCol="0" anchor="t" anchorCtr="0">
              <a:noAutofit/>
            </a:bodyPr>
            <a:lstStyle/>
            <a:p>
              <a:pPr algn="l"/>
              <a:r>
                <a:rPr lang="en-US" sz="900" b="0" dirty="0">
                  <a:solidFill>
                    <a:schemeClr val="tx1"/>
                  </a:solidFill>
                </a:rPr>
                <a:t>Click</a:t>
              </a:r>
              <a:r>
                <a:rPr lang="en-US" sz="900" b="0" baseline="0" dirty="0">
                  <a:solidFill>
                    <a:schemeClr val="tx1"/>
                  </a:solidFill>
                </a:rPr>
                <a:t> on the icon </a:t>
              </a:r>
              <a:br>
                <a:rPr lang="en-US" sz="900" b="0" baseline="0" dirty="0">
                  <a:solidFill>
                    <a:schemeClr val="tx1"/>
                  </a:solidFill>
                </a:rPr>
              </a:br>
              <a:r>
                <a:rPr lang="en-US" sz="900" b="0" baseline="0" dirty="0">
                  <a:solidFill>
                    <a:schemeClr val="tx1"/>
                  </a:solidFill>
                </a:rPr>
                <a:t>above “Crop”</a:t>
              </a:r>
            </a:p>
            <a:p>
              <a:pPr algn="l"/>
              <a:endParaRPr lang="en-US" sz="900" b="0" baseline="0" dirty="0">
                <a:solidFill>
                  <a:schemeClr val="tx1"/>
                </a:solidFill>
              </a:endParaRPr>
            </a:p>
            <a:p>
              <a:pPr algn="l"/>
              <a:r>
                <a:rPr lang="en-US" sz="900" b="0" baseline="0" dirty="0">
                  <a:solidFill>
                    <a:schemeClr val="tx1"/>
                  </a:solidFill>
                </a:rPr>
                <a:t>You will see crop and scale markers on the corners</a:t>
              </a:r>
              <a:endParaRPr lang="en-US" sz="900" b="0" dirty="0">
                <a:solidFill>
                  <a:schemeClr val="tx1"/>
                </a:solidFill>
              </a:endParaRPr>
            </a:p>
          </p:txBody>
        </p:sp>
        <p:pic>
          <p:nvPicPr>
            <p:cNvPr id="46" name="Picture 45">
              <a:extLst>
                <a:ext uri="{FF2B5EF4-FFF2-40B4-BE49-F238E27FC236}">
                  <a16:creationId xmlns:a16="http://schemas.microsoft.com/office/drawing/2014/main" id="{D5728030-32D1-4ACC-9E0E-A94F3461F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9901238" y="2334293"/>
              <a:ext cx="352425" cy="352425"/>
            </a:xfrm>
            <a:prstGeom prst="rect">
              <a:avLst/>
            </a:prstGeom>
          </p:spPr>
        </p:pic>
        <p:pic>
          <p:nvPicPr>
            <p:cNvPr id="47" name="Picture 46">
              <a:extLst>
                <a:ext uri="{FF2B5EF4-FFF2-40B4-BE49-F238E27FC236}">
                  <a16:creationId xmlns:a16="http://schemas.microsoft.com/office/drawing/2014/main" id="{8EFE9B28-7618-4010-A11E-1BA50C5A1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9286875" y="670885"/>
              <a:ext cx="1581150" cy="590550"/>
            </a:xfrm>
            <a:prstGeom prst="rect">
              <a:avLst/>
            </a:prstGeom>
          </p:spPr>
        </p:pic>
        <p:pic>
          <p:nvPicPr>
            <p:cNvPr id="48" name="Picture 47">
              <a:extLst>
                <a:ext uri="{FF2B5EF4-FFF2-40B4-BE49-F238E27FC236}">
                  <a16:creationId xmlns:a16="http://schemas.microsoft.com/office/drawing/2014/main" id="{A60E9F64-8ECD-41C8-BD1D-2AF5B8330BDC}"/>
                </a:ext>
              </a:extLst>
            </p:cNvPr>
            <p:cNvPicPr>
              <a:picLocks noChangeAspect="1"/>
            </p:cNvPicPr>
            <p:nvPr/>
          </p:nvPicPr>
          <p:blipFill rotWithShape="1">
            <a:blip r:embed="rId4">
              <a:extLst>
                <a:ext uri="{28A0092B-C50C-407E-A947-70E740481C1C}">
                  <a14:useLocalDpi xmlns:a14="http://schemas.microsoft.com/office/drawing/2010/main" val="0"/>
                </a:ext>
              </a:extLst>
            </a:blip>
            <a:srcRect l="38920"/>
            <a:stretch/>
          </p:blipFill>
          <p:spPr bwMode="gray">
            <a:xfrm>
              <a:off x="10313189" y="1261435"/>
              <a:ext cx="511967" cy="876300"/>
            </a:xfrm>
            <a:prstGeom prst="rect">
              <a:avLst/>
            </a:prstGeom>
          </p:spPr>
        </p:pic>
        <p:pic>
          <p:nvPicPr>
            <p:cNvPr id="49" name="Picture 48">
              <a:extLst>
                <a:ext uri="{FF2B5EF4-FFF2-40B4-BE49-F238E27FC236}">
                  <a16:creationId xmlns:a16="http://schemas.microsoft.com/office/drawing/2014/main" id="{20BC2306-7C47-4F98-894F-0388C0CB8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9334505" y="2334294"/>
              <a:ext cx="352425" cy="352425"/>
            </a:xfrm>
            <a:prstGeom prst="rect">
              <a:avLst/>
            </a:prstGeom>
          </p:spPr>
        </p:pic>
        <p:pic>
          <p:nvPicPr>
            <p:cNvPr id="50" name="Picture 49">
              <a:extLst>
                <a:ext uri="{FF2B5EF4-FFF2-40B4-BE49-F238E27FC236}">
                  <a16:creationId xmlns:a16="http://schemas.microsoft.com/office/drawing/2014/main" id="{1634B691-6BFD-43AC-8095-DE82369EFB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10467970" y="2334294"/>
              <a:ext cx="352425" cy="352425"/>
            </a:xfrm>
            <a:prstGeom prst="rect">
              <a:avLst/>
            </a:prstGeom>
          </p:spPr>
        </p:pic>
        <p:sp>
          <p:nvSpPr>
            <p:cNvPr id="51" name="Rectangle 50">
              <a:extLst>
                <a:ext uri="{FF2B5EF4-FFF2-40B4-BE49-F238E27FC236}">
                  <a16:creationId xmlns:a16="http://schemas.microsoft.com/office/drawing/2014/main" id="{BD5851BD-193A-46D2-B3BD-EEA664426594}"/>
                </a:ext>
              </a:extLst>
            </p:cNvPr>
            <p:cNvSpPr/>
            <p:nvPr/>
          </p:nvSpPr>
          <p:spPr bwMode="gray">
            <a:xfrm>
              <a:off x="10313189" y="1320967"/>
              <a:ext cx="442912" cy="442912"/>
            </a:xfrm>
            <a:prstGeom prst="rect">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sz="2400" dirty="0"/>
            </a:p>
          </p:txBody>
        </p:sp>
        <p:sp>
          <p:nvSpPr>
            <p:cNvPr id="52" name="Rectangle 51">
              <a:extLst>
                <a:ext uri="{FF2B5EF4-FFF2-40B4-BE49-F238E27FC236}">
                  <a16:creationId xmlns:a16="http://schemas.microsoft.com/office/drawing/2014/main" id="{608EFD4A-633B-4C35-8915-B0378A2A72DD}"/>
                </a:ext>
              </a:extLst>
            </p:cNvPr>
            <p:cNvSpPr/>
            <p:nvPr/>
          </p:nvSpPr>
          <p:spPr bwMode="gray">
            <a:xfrm>
              <a:off x="9288780" y="2924359"/>
              <a:ext cx="1579244" cy="4882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Autofit/>
            </a:bodyPr>
            <a:lstStyle/>
            <a:p>
              <a:pPr algn="l"/>
              <a:r>
                <a:rPr lang="en-US" sz="900" b="0" dirty="0">
                  <a:solidFill>
                    <a:schemeClr val="tx1"/>
                  </a:solidFill>
                </a:rPr>
                <a:t>Use the “circular scale icon” to scale your picture within the cropped region.</a:t>
              </a:r>
            </a:p>
          </p:txBody>
        </p:sp>
        <p:cxnSp>
          <p:nvCxnSpPr>
            <p:cNvPr id="53" name="Straight Arrow Connector 52">
              <a:extLst>
                <a:ext uri="{FF2B5EF4-FFF2-40B4-BE49-F238E27FC236}">
                  <a16:creationId xmlns:a16="http://schemas.microsoft.com/office/drawing/2014/main" id="{62E93956-EBFD-42B4-870E-70976E0371E5}"/>
                </a:ext>
              </a:extLst>
            </p:cNvPr>
            <p:cNvCxnSpPr/>
            <p:nvPr/>
          </p:nvCxnSpPr>
          <p:spPr bwMode="gray">
            <a:xfrm flipV="1">
              <a:off x="9510718" y="272530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9207419-64A7-459B-B405-21DFC2AC776F}"/>
                </a:ext>
              </a:extLst>
            </p:cNvPr>
            <p:cNvCxnSpPr>
              <a:cxnSpLocks/>
            </p:cNvCxnSpPr>
            <p:nvPr/>
          </p:nvCxnSpPr>
          <p:spPr bwMode="gray">
            <a:xfrm rot="2700000">
              <a:off x="10077452" y="223820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A5F7A93-7FC9-4F10-BFA5-AD95B6543749}"/>
                </a:ext>
              </a:extLst>
            </p:cNvPr>
            <p:cNvCxnSpPr>
              <a:cxnSpLocks/>
            </p:cNvCxnSpPr>
            <p:nvPr/>
          </p:nvCxnSpPr>
          <p:spPr bwMode="gray">
            <a:xfrm rot="2700000" flipH="1">
              <a:off x="9805146" y="251050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AAE45E4-8019-4C76-80FF-1D72D068C79E}"/>
                </a:ext>
              </a:extLst>
            </p:cNvPr>
            <p:cNvCxnSpPr/>
            <p:nvPr/>
          </p:nvCxnSpPr>
          <p:spPr bwMode="gray">
            <a:xfrm flipV="1">
              <a:off x="10691808" y="272530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5297300A-EF3C-40E0-8477-BE23E5A1AD48}"/>
                </a:ext>
              </a:extLst>
            </p:cNvPr>
            <p:cNvSpPr/>
            <p:nvPr/>
          </p:nvSpPr>
          <p:spPr bwMode="gray">
            <a:xfrm>
              <a:off x="10587033" y="245335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sz="2400" dirty="0"/>
            </a:p>
          </p:txBody>
        </p:sp>
      </p:grpSp>
      <p:sp>
        <p:nvSpPr>
          <p:cNvPr id="4" name="Title 3">
            <a:extLst>
              <a:ext uri="{FF2B5EF4-FFF2-40B4-BE49-F238E27FC236}">
                <a16:creationId xmlns:a16="http://schemas.microsoft.com/office/drawing/2014/main" id="{ADDBCD1E-0343-4973-A4D7-8A1E355A966C}"/>
              </a:ext>
            </a:extLst>
          </p:cNvPr>
          <p:cNvSpPr>
            <a:spLocks noGrp="1"/>
          </p:cNvSpPr>
          <p:nvPr>
            <p:ph type="title"/>
          </p:nvPr>
        </p:nvSpPr>
        <p:spPr/>
        <p:txBody>
          <a:bodyPr/>
          <a:lstStyle/>
          <a:p>
            <a:r>
              <a:rPr lang="en-US" dirty="0"/>
              <a:t>Click to edit Master title style</a:t>
            </a:r>
          </a:p>
        </p:txBody>
      </p:sp>
      <p:sp>
        <p:nvSpPr>
          <p:cNvPr id="73" name="Date Placeholder 72">
            <a:extLst>
              <a:ext uri="{FF2B5EF4-FFF2-40B4-BE49-F238E27FC236}">
                <a16:creationId xmlns:a16="http://schemas.microsoft.com/office/drawing/2014/main" id="{6FA575E4-A02C-4F56-AC5A-FA0DEFA56D1D}"/>
              </a:ext>
            </a:extLst>
          </p:cNvPr>
          <p:cNvSpPr>
            <a:spLocks noGrp="1"/>
          </p:cNvSpPr>
          <p:nvPr>
            <p:ph type="dt" sz="half" idx="28"/>
          </p:nvPr>
        </p:nvSpPr>
        <p:spPr/>
        <p:txBody>
          <a:bodyPr/>
          <a:lstStyle/>
          <a:p>
            <a:r>
              <a:rPr lang="en-US" dirty="0"/>
              <a:t>Date</a:t>
            </a:r>
          </a:p>
        </p:txBody>
      </p:sp>
      <p:sp>
        <p:nvSpPr>
          <p:cNvPr id="74" name="Footer Placeholder 73">
            <a:extLst>
              <a:ext uri="{FF2B5EF4-FFF2-40B4-BE49-F238E27FC236}">
                <a16:creationId xmlns:a16="http://schemas.microsoft.com/office/drawing/2014/main" id="{27FE4E44-7B73-4512-96F8-9D4BC176F5E8}"/>
              </a:ext>
            </a:extLst>
          </p:cNvPr>
          <p:cNvSpPr>
            <a:spLocks noGrp="1"/>
          </p:cNvSpPr>
          <p:nvPr>
            <p:ph type="ftr" sz="quarter" idx="29"/>
          </p:nvPr>
        </p:nvSpPr>
        <p:spPr/>
        <p:txBody>
          <a:bodyPr/>
          <a:lstStyle/>
          <a:p>
            <a:r>
              <a:rPr lang="en-US" dirty="0"/>
              <a:t>Nobian template</a:t>
            </a:r>
            <a:endParaRPr lang="en-US" sz="900" dirty="0"/>
          </a:p>
        </p:txBody>
      </p:sp>
      <p:sp>
        <p:nvSpPr>
          <p:cNvPr id="75" name="Slide Number Placeholder 74">
            <a:extLst>
              <a:ext uri="{FF2B5EF4-FFF2-40B4-BE49-F238E27FC236}">
                <a16:creationId xmlns:a16="http://schemas.microsoft.com/office/drawing/2014/main" id="{F21C4021-5D43-45EB-941C-AD1C638F11A5}"/>
              </a:ext>
            </a:extLst>
          </p:cNvPr>
          <p:cNvSpPr>
            <a:spLocks noGrp="1"/>
          </p:cNvSpPr>
          <p:nvPr>
            <p:ph type="sldNum" sz="quarter" idx="30"/>
          </p:nvPr>
        </p:nvSpPr>
        <p:spPr/>
        <p:txBody>
          <a:bodyPr/>
          <a:lstStyle/>
          <a:p>
            <a:pPr>
              <a:defRPr/>
            </a:pPr>
            <a:fld id="{537E2E77-CED1-4E84-91C2-4E0176ECD4FC}" type="slidenum">
              <a:rPr lang="en-US" smtClean="0"/>
              <a:pPr>
                <a:defRPr/>
              </a:pPr>
              <a:t>‹#›</a:t>
            </a:fld>
            <a:endParaRPr lang="en-US" b="0" dirty="0"/>
          </a:p>
        </p:txBody>
      </p:sp>
    </p:spTree>
    <p:extLst>
      <p:ext uri="{BB962C8B-B14F-4D97-AF65-F5344CB8AC3E}">
        <p14:creationId xmlns:p14="http://schemas.microsoft.com/office/powerpoint/2010/main" val="3472277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dark) image right 01">
    <p:bg bwMode="gray">
      <p:bgRef idx="1001">
        <a:schemeClr val="bg1"/>
      </p:bgRef>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EE42DD56-51D5-4B37-8C13-76D1A20902A9}"/>
              </a:ext>
            </a:extLst>
          </p:cNvPr>
          <p:cNvSpPr/>
          <p:nvPr userDrawn="1"/>
        </p:nvSpPr>
        <p:spPr bwMode="gray">
          <a:xfrm>
            <a:off x="6921324" y="0"/>
            <a:ext cx="2222676" cy="10239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dirty="0"/>
          </a:p>
        </p:txBody>
      </p:sp>
      <p:sp>
        <p:nvSpPr>
          <p:cNvPr id="90" name="Picture Placeholder 89">
            <a:extLst>
              <a:ext uri="{FF2B5EF4-FFF2-40B4-BE49-F238E27FC236}">
                <a16:creationId xmlns:a16="http://schemas.microsoft.com/office/drawing/2014/main" id="{96AEDB66-6A88-45AD-AF97-3EC1FC274DC6}"/>
              </a:ext>
            </a:extLst>
          </p:cNvPr>
          <p:cNvSpPr>
            <a:spLocks noGrp="1"/>
          </p:cNvSpPr>
          <p:nvPr>
            <p:ph type="pic" sz="quarter" idx="39" hasCustomPrompt="1"/>
          </p:nvPr>
        </p:nvSpPr>
        <p:spPr bwMode="gray">
          <a:xfrm>
            <a:off x="5347350" y="0"/>
            <a:ext cx="3802753" cy="4751388"/>
          </a:xfrm>
          <a:custGeom>
            <a:avLst/>
            <a:gdLst>
              <a:gd name="connsiteX0" fmla="*/ 400020 w 3802753"/>
              <a:gd name="connsiteY0" fmla="*/ 0 h 4751388"/>
              <a:gd name="connsiteX1" fmla="*/ 3802753 w 3802753"/>
              <a:gd name="connsiteY1" fmla="*/ 0 h 4751388"/>
              <a:gd name="connsiteX2" fmla="*/ 3802753 w 3802753"/>
              <a:gd name="connsiteY2" fmla="*/ 4751388 h 4751388"/>
              <a:gd name="connsiteX3" fmla="*/ 0 w 3802753"/>
              <a:gd name="connsiteY3" fmla="*/ 4751388 h 4751388"/>
              <a:gd name="connsiteX4" fmla="*/ 0 w 3802753"/>
              <a:gd name="connsiteY4" fmla="*/ 400020 h 4751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753" h="4751388">
                <a:moveTo>
                  <a:pt x="400020" y="0"/>
                </a:moveTo>
                <a:lnTo>
                  <a:pt x="3802753" y="0"/>
                </a:lnTo>
                <a:lnTo>
                  <a:pt x="3802753" y="4751388"/>
                </a:lnTo>
                <a:lnTo>
                  <a:pt x="0" y="4751388"/>
                </a:lnTo>
                <a:lnTo>
                  <a:pt x="0" y="400020"/>
                </a:lnTo>
                <a:close/>
              </a:path>
            </a:pathLst>
          </a:custGeom>
          <a:solidFill>
            <a:srgbClr val="C8C8C8"/>
          </a:solidFill>
        </p:spPr>
        <p:txBody>
          <a:bodyPr wrap="square" bIns="0" anchor="ctr" anchorCtr="0">
            <a:noAutofit/>
          </a:bodyPr>
          <a:lstStyle>
            <a:lvl1pPr algn="ctr">
              <a:defRPr sz="1400">
                <a:solidFill>
                  <a:schemeClr val="bg1"/>
                </a:solidFill>
              </a:defRPr>
            </a:lvl1pPr>
          </a:lstStyle>
          <a:p>
            <a:r>
              <a:rPr lang="en-US" noProof="0" dirty="0"/>
              <a:t>Place picture</a:t>
            </a:r>
          </a:p>
        </p:txBody>
      </p:sp>
      <p:sp>
        <p:nvSpPr>
          <p:cNvPr id="13" name="Content Placeholder 25">
            <a:extLst>
              <a:ext uri="{FF2B5EF4-FFF2-40B4-BE49-F238E27FC236}">
                <a16:creationId xmlns:a16="http://schemas.microsoft.com/office/drawing/2014/main" id="{5AEAF350-2C10-4F2D-AD64-4F32F6F4D166}"/>
              </a:ext>
            </a:extLst>
          </p:cNvPr>
          <p:cNvSpPr>
            <a:spLocks noGrp="1"/>
          </p:cNvSpPr>
          <p:nvPr>
            <p:ph sz="quarter" idx="26"/>
          </p:nvPr>
        </p:nvSpPr>
        <p:spPr>
          <a:xfrm>
            <a:off x="400049" y="1213201"/>
            <a:ext cx="4752000" cy="3338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6" name="Group 25">
            <a:extLst>
              <a:ext uri="{FF2B5EF4-FFF2-40B4-BE49-F238E27FC236}">
                <a16:creationId xmlns:a16="http://schemas.microsoft.com/office/drawing/2014/main" id="{226CC78C-1364-4DE4-9C6E-8D0D03C26969}"/>
              </a:ext>
            </a:extLst>
          </p:cNvPr>
          <p:cNvGrpSpPr/>
          <p:nvPr/>
        </p:nvGrpSpPr>
        <p:grpSpPr bwMode="gray">
          <a:xfrm>
            <a:off x="9286875" y="339579"/>
            <a:ext cx="1581150" cy="3229876"/>
            <a:chOff x="9286875" y="182684"/>
            <a:chExt cx="1581150" cy="3229876"/>
          </a:xfrm>
        </p:grpSpPr>
        <p:sp>
          <p:nvSpPr>
            <p:cNvPr id="27" name="Rectangle 26">
              <a:extLst>
                <a:ext uri="{FF2B5EF4-FFF2-40B4-BE49-F238E27FC236}">
                  <a16:creationId xmlns:a16="http://schemas.microsoft.com/office/drawing/2014/main" id="{AF2DF78C-7ADA-4CF8-A8E1-FAA55680C56A}"/>
                </a:ext>
              </a:extLst>
            </p:cNvPr>
            <p:cNvSpPr/>
            <p:nvPr/>
          </p:nvSpPr>
          <p:spPr bwMode="gray">
            <a:xfrm>
              <a:off x="9288779" y="182684"/>
              <a:ext cx="1579245" cy="4882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Autofit/>
            </a:bodyPr>
            <a:lstStyle/>
            <a:p>
              <a:pPr algn="l"/>
              <a:r>
                <a:rPr lang="en-US" sz="900" b="1" dirty="0">
                  <a:solidFill>
                    <a:schemeClr val="tx1"/>
                  </a:solidFill>
                </a:rPr>
                <a:t>Crop picture</a:t>
              </a:r>
            </a:p>
            <a:p>
              <a:pPr algn="l"/>
              <a:r>
                <a:rPr lang="en-US" sz="900" b="0" dirty="0">
                  <a:solidFill>
                    <a:schemeClr val="tx1"/>
                  </a:solidFill>
                </a:rPr>
                <a:t>Select picture &gt; click</a:t>
              </a:r>
              <a:r>
                <a:rPr lang="en-US" sz="900" b="0" baseline="0" dirty="0">
                  <a:solidFill>
                    <a:schemeClr val="tx1"/>
                  </a:solidFill>
                </a:rPr>
                <a:t> on tab “Picture Tools &gt; Format”</a:t>
              </a:r>
              <a:endParaRPr lang="en-US" sz="900" b="0" dirty="0">
                <a:solidFill>
                  <a:schemeClr val="tx1"/>
                </a:solidFill>
              </a:endParaRPr>
            </a:p>
          </p:txBody>
        </p:sp>
        <p:sp>
          <p:nvSpPr>
            <p:cNvPr id="28" name="Rectangle 27">
              <a:extLst>
                <a:ext uri="{FF2B5EF4-FFF2-40B4-BE49-F238E27FC236}">
                  <a16:creationId xmlns:a16="http://schemas.microsoft.com/office/drawing/2014/main" id="{E994012E-EE63-4713-96BE-98D600B3FE28}"/>
                </a:ext>
              </a:extLst>
            </p:cNvPr>
            <p:cNvSpPr/>
            <p:nvPr/>
          </p:nvSpPr>
          <p:spPr bwMode="gray">
            <a:xfrm>
              <a:off x="9288780" y="1261435"/>
              <a:ext cx="1579244" cy="1662924"/>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540000" bIns="36000" rtlCol="0" anchor="t" anchorCtr="0">
              <a:noAutofit/>
            </a:bodyPr>
            <a:lstStyle/>
            <a:p>
              <a:pPr algn="l"/>
              <a:r>
                <a:rPr lang="en-US" sz="900" b="0" dirty="0">
                  <a:solidFill>
                    <a:schemeClr val="tx1"/>
                  </a:solidFill>
                </a:rPr>
                <a:t>Click</a:t>
              </a:r>
              <a:r>
                <a:rPr lang="en-US" sz="900" b="0" baseline="0" dirty="0">
                  <a:solidFill>
                    <a:schemeClr val="tx1"/>
                  </a:solidFill>
                </a:rPr>
                <a:t> on the icon </a:t>
              </a:r>
              <a:br>
                <a:rPr lang="en-US" sz="900" b="0" baseline="0" dirty="0">
                  <a:solidFill>
                    <a:schemeClr val="tx1"/>
                  </a:solidFill>
                </a:rPr>
              </a:br>
              <a:r>
                <a:rPr lang="en-US" sz="900" b="0" baseline="0" dirty="0">
                  <a:solidFill>
                    <a:schemeClr val="tx1"/>
                  </a:solidFill>
                </a:rPr>
                <a:t>above “Crop”</a:t>
              </a:r>
            </a:p>
            <a:p>
              <a:pPr algn="l"/>
              <a:endParaRPr lang="en-US" sz="900" b="0" baseline="0" dirty="0">
                <a:solidFill>
                  <a:schemeClr val="tx1"/>
                </a:solidFill>
              </a:endParaRPr>
            </a:p>
            <a:p>
              <a:pPr algn="l"/>
              <a:r>
                <a:rPr lang="en-US" sz="900" b="0" baseline="0" dirty="0">
                  <a:solidFill>
                    <a:schemeClr val="tx1"/>
                  </a:solidFill>
                </a:rPr>
                <a:t>You will see crop and scale markers on the corners</a:t>
              </a:r>
              <a:endParaRPr lang="en-US" sz="900" b="0" dirty="0">
                <a:solidFill>
                  <a:schemeClr val="tx1"/>
                </a:solidFill>
              </a:endParaRPr>
            </a:p>
          </p:txBody>
        </p:sp>
        <p:pic>
          <p:nvPicPr>
            <p:cNvPr id="29" name="Picture 28">
              <a:extLst>
                <a:ext uri="{FF2B5EF4-FFF2-40B4-BE49-F238E27FC236}">
                  <a16:creationId xmlns:a16="http://schemas.microsoft.com/office/drawing/2014/main" id="{E3BD0094-0AAB-4D2C-96D9-BF8FCAC7D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9901238" y="2334293"/>
              <a:ext cx="352425" cy="352425"/>
            </a:xfrm>
            <a:prstGeom prst="rect">
              <a:avLst/>
            </a:prstGeom>
          </p:spPr>
        </p:pic>
        <p:pic>
          <p:nvPicPr>
            <p:cNvPr id="30" name="Picture 29">
              <a:extLst>
                <a:ext uri="{FF2B5EF4-FFF2-40B4-BE49-F238E27FC236}">
                  <a16:creationId xmlns:a16="http://schemas.microsoft.com/office/drawing/2014/main" id="{7FBB2362-4BCD-453C-BA26-D293C8B42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9286875" y="670885"/>
              <a:ext cx="1581150" cy="590550"/>
            </a:xfrm>
            <a:prstGeom prst="rect">
              <a:avLst/>
            </a:prstGeom>
          </p:spPr>
        </p:pic>
        <p:pic>
          <p:nvPicPr>
            <p:cNvPr id="31" name="Picture 30">
              <a:extLst>
                <a:ext uri="{FF2B5EF4-FFF2-40B4-BE49-F238E27FC236}">
                  <a16:creationId xmlns:a16="http://schemas.microsoft.com/office/drawing/2014/main" id="{E03FFAB0-676A-4005-A597-49715A160BB9}"/>
                </a:ext>
              </a:extLst>
            </p:cNvPr>
            <p:cNvPicPr>
              <a:picLocks noChangeAspect="1"/>
            </p:cNvPicPr>
            <p:nvPr/>
          </p:nvPicPr>
          <p:blipFill rotWithShape="1">
            <a:blip r:embed="rId4">
              <a:extLst>
                <a:ext uri="{28A0092B-C50C-407E-A947-70E740481C1C}">
                  <a14:useLocalDpi xmlns:a14="http://schemas.microsoft.com/office/drawing/2010/main" val="0"/>
                </a:ext>
              </a:extLst>
            </a:blip>
            <a:srcRect l="38920"/>
            <a:stretch/>
          </p:blipFill>
          <p:spPr bwMode="gray">
            <a:xfrm>
              <a:off x="10313189" y="1261435"/>
              <a:ext cx="511967" cy="876300"/>
            </a:xfrm>
            <a:prstGeom prst="rect">
              <a:avLst/>
            </a:prstGeom>
          </p:spPr>
        </p:pic>
        <p:pic>
          <p:nvPicPr>
            <p:cNvPr id="32" name="Picture 31">
              <a:extLst>
                <a:ext uri="{FF2B5EF4-FFF2-40B4-BE49-F238E27FC236}">
                  <a16:creationId xmlns:a16="http://schemas.microsoft.com/office/drawing/2014/main" id="{6A53663F-C37A-4AD0-96F0-CEC116F8B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9334505" y="2334294"/>
              <a:ext cx="352425" cy="352425"/>
            </a:xfrm>
            <a:prstGeom prst="rect">
              <a:avLst/>
            </a:prstGeom>
          </p:spPr>
        </p:pic>
        <p:pic>
          <p:nvPicPr>
            <p:cNvPr id="33" name="Picture 32">
              <a:extLst>
                <a:ext uri="{FF2B5EF4-FFF2-40B4-BE49-F238E27FC236}">
                  <a16:creationId xmlns:a16="http://schemas.microsoft.com/office/drawing/2014/main" id="{203539C7-C9D0-49B0-A9EB-F646C036B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10467970" y="2334294"/>
              <a:ext cx="352425" cy="352425"/>
            </a:xfrm>
            <a:prstGeom prst="rect">
              <a:avLst/>
            </a:prstGeom>
          </p:spPr>
        </p:pic>
        <p:sp>
          <p:nvSpPr>
            <p:cNvPr id="34" name="Rectangle 33">
              <a:extLst>
                <a:ext uri="{FF2B5EF4-FFF2-40B4-BE49-F238E27FC236}">
                  <a16:creationId xmlns:a16="http://schemas.microsoft.com/office/drawing/2014/main" id="{E25D99A7-A23C-417F-9692-1D2FF44537EC}"/>
                </a:ext>
              </a:extLst>
            </p:cNvPr>
            <p:cNvSpPr/>
            <p:nvPr/>
          </p:nvSpPr>
          <p:spPr bwMode="gray">
            <a:xfrm>
              <a:off x="10313189" y="1320967"/>
              <a:ext cx="442912" cy="442912"/>
            </a:xfrm>
            <a:prstGeom prst="rect">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sz="2400" dirty="0"/>
            </a:p>
          </p:txBody>
        </p:sp>
        <p:sp>
          <p:nvSpPr>
            <p:cNvPr id="35" name="Rectangle 34">
              <a:extLst>
                <a:ext uri="{FF2B5EF4-FFF2-40B4-BE49-F238E27FC236}">
                  <a16:creationId xmlns:a16="http://schemas.microsoft.com/office/drawing/2014/main" id="{A8285432-B1DD-4B6A-BB4E-988C52DBD143}"/>
                </a:ext>
              </a:extLst>
            </p:cNvPr>
            <p:cNvSpPr/>
            <p:nvPr/>
          </p:nvSpPr>
          <p:spPr bwMode="gray">
            <a:xfrm>
              <a:off x="9288780" y="2924359"/>
              <a:ext cx="1579244" cy="4882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Autofit/>
            </a:bodyPr>
            <a:lstStyle/>
            <a:p>
              <a:pPr algn="l"/>
              <a:r>
                <a:rPr lang="en-US" sz="900" b="0" dirty="0">
                  <a:solidFill>
                    <a:schemeClr val="tx1"/>
                  </a:solidFill>
                </a:rPr>
                <a:t>Use the “circular scale icon” to scale your picture within the cropped region.</a:t>
              </a:r>
            </a:p>
          </p:txBody>
        </p:sp>
        <p:cxnSp>
          <p:nvCxnSpPr>
            <p:cNvPr id="36" name="Straight Arrow Connector 35">
              <a:extLst>
                <a:ext uri="{FF2B5EF4-FFF2-40B4-BE49-F238E27FC236}">
                  <a16:creationId xmlns:a16="http://schemas.microsoft.com/office/drawing/2014/main" id="{465B24F7-E38D-47F2-9DB7-8B671BCA227F}"/>
                </a:ext>
              </a:extLst>
            </p:cNvPr>
            <p:cNvCxnSpPr/>
            <p:nvPr/>
          </p:nvCxnSpPr>
          <p:spPr bwMode="gray">
            <a:xfrm flipV="1">
              <a:off x="9510718" y="272530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C44560E-3897-4000-80BA-107C6BCAB0CB}"/>
                </a:ext>
              </a:extLst>
            </p:cNvPr>
            <p:cNvCxnSpPr>
              <a:stCxn id="29" idx="0"/>
              <a:endCxn id="29" idx="2"/>
            </p:cNvCxnSpPr>
            <p:nvPr/>
          </p:nvCxnSpPr>
          <p:spPr bwMode="gray">
            <a:xfrm rot="2700000">
              <a:off x="10077452" y="223820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5B6788B-32DB-4523-9E50-0F7440C2CB3C}"/>
                </a:ext>
              </a:extLst>
            </p:cNvPr>
            <p:cNvCxnSpPr>
              <a:stCxn id="29" idx="3"/>
              <a:endCxn id="29" idx="1"/>
            </p:cNvCxnSpPr>
            <p:nvPr/>
          </p:nvCxnSpPr>
          <p:spPr bwMode="gray">
            <a:xfrm rot="2700000" flipH="1">
              <a:off x="9805146" y="251050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8A8E5A27-8E0E-4706-BD12-1701F25F2E06}"/>
                </a:ext>
              </a:extLst>
            </p:cNvPr>
            <p:cNvCxnSpPr/>
            <p:nvPr/>
          </p:nvCxnSpPr>
          <p:spPr bwMode="gray">
            <a:xfrm flipV="1">
              <a:off x="10691808" y="272530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F8FD91C1-415B-4EE2-AFA1-2AEA572BE3D2}"/>
                </a:ext>
              </a:extLst>
            </p:cNvPr>
            <p:cNvSpPr/>
            <p:nvPr/>
          </p:nvSpPr>
          <p:spPr bwMode="gray">
            <a:xfrm>
              <a:off x="10587033" y="245335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sz="2400" dirty="0"/>
            </a:p>
          </p:txBody>
        </p:sp>
      </p:grpSp>
      <p:grpSp>
        <p:nvGrpSpPr>
          <p:cNvPr id="57" name="Group 56">
            <a:extLst>
              <a:ext uri="{FF2B5EF4-FFF2-40B4-BE49-F238E27FC236}">
                <a16:creationId xmlns:a16="http://schemas.microsoft.com/office/drawing/2014/main" id="{AEC164D7-CDA3-467E-9F7D-8DB5269F0596}"/>
              </a:ext>
            </a:extLst>
          </p:cNvPr>
          <p:cNvGrpSpPr/>
          <p:nvPr userDrawn="1"/>
        </p:nvGrpSpPr>
        <p:grpSpPr bwMode="gray">
          <a:xfrm>
            <a:off x="9286875" y="339579"/>
            <a:ext cx="1581150" cy="3229876"/>
            <a:chOff x="9286875" y="182684"/>
            <a:chExt cx="1581150" cy="3229876"/>
          </a:xfrm>
        </p:grpSpPr>
        <p:sp>
          <p:nvSpPr>
            <p:cNvPr id="58" name="Rectangle 57">
              <a:extLst>
                <a:ext uri="{FF2B5EF4-FFF2-40B4-BE49-F238E27FC236}">
                  <a16:creationId xmlns:a16="http://schemas.microsoft.com/office/drawing/2014/main" id="{71E26AD5-C668-4C21-8D94-B5B06D0B9B9E}"/>
                </a:ext>
              </a:extLst>
            </p:cNvPr>
            <p:cNvSpPr/>
            <p:nvPr/>
          </p:nvSpPr>
          <p:spPr bwMode="gray">
            <a:xfrm>
              <a:off x="9288779" y="182684"/>
              <a:ext cx="1579245" cy="4882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Autofit/>
            </a:bodyPr>
            <a:lstStyle/>
            <a:p>
              <a:pPr algn="l"/>
              <a:r>
                <a:rPr lang="en-US" sz="900" b="1" dirty="0">
                  <a:solidFill>
                    <a:schemeClr val="tx1"/>
                  </a:solidFill>
                </a:rPr>
                <a:t>Crop picture</a:t>
              </a:r>
            </a:p>
            <a:p>
              <a:pPr algn="l"/>
              <a:r>
                <a:rPr lang="en-US" sz="900" b="0" dirty="0">
                  <a:solidFill>
                    <a:schemeClr val="tx1"/>
                  </a:solidFill>
                </a:rPr>
                <a:t>Select picture &gt; click</a:t>
              </a:r>
              <a:r>
                <a:rPr lang="en-US" sz="900" b="0" baseline="0" dirty="0">
                  <a:solidFill>
                    <a:schemeClr val="tx1"/>
                  </a:solidFill>
                </a:rPr>
                <a:t> on tab “Picture Tools &gt; Format”</a:t>
              </a:r>
              <a:endParaRPr lang="en-US" sz="900" b="0" dirty="0">
                <a:solidFill>
                  <a:schemeClr val="tx1"/>
                </a:solidFill>
              </a:endParaRPr>
            </a:p>
          </p:txBody>
        </p:sp>
        <p:sp>
          <p:nvSpPr>
            <p:cNvPr id="59" name="Rectangle 58">
              <a:extLst>
                <a:ext uri="{FF2B5EF4-FFF2-40B4-BE49-F238E27FC236}">
                  <a16:creationId xmlns:a16="http://schemas.microsoft.com/office/drawing/2014/main" id="{940AA2B1-A30A-48AB-BDF0-7D2E3EC330A5}"/>
                </a:ext>
              </a:extLst>
            </p:cNvPr>
            <p:cNvSpPr/>
            <p:nvPr/>
          </p:nvSpPr>
          <p:spPr bwMode="gray">
            <a:xfrm>
              <a:off x="9288780" y="1261435"/>
              <a:ext cx="1579244" cy="1662924"/>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540000" bIns="36000" rtlCol="0" anchor="t" anchorCtr="0">
              <a:noAutofit/>
            </a:bodyPr>
            <a:lstStyle/>
            <a:p>
              <a:pPr algn="l"/>
              <a:r>
                <a:rPr lang="en-US" sz="900" b="0" dirty="0">
                  <a:solidFill>
                    <a:schemeClr val="tx1"/>
                  </a:solidFill>
                </a:rPr>
                <a:t>Click</a:t>
              </a:r>
              <a:r>
                <a:rPr lang="en-US" sz="900" b="0" baseline="0" dirty="0">
                  <a:solidFill>
                    <a:schemeClr val="tx1"/>
                  </a:solidFill>
                </a:rPr>
                <a:t> on the icon </a:t>
              </a:r>
              <a:br>
                <a:rPr lang="en-US" sz="900" b="0" baseline="0" dirty="0">
                  <a:solidFill>
                    <a:schemeClr val="tx1"/>
                  </a:solidFill>
                </a:rPr>
              </a:br>
              <a:r>
                <a:rPr lang="en-US" sz="900" b="0" baseline="0" dirty="0">
                  <a:solidFill>
                    <a:schemeClr val="tx1"/>
                  </a:solidFill>
                </a:rPr>
                <a:t>above “Crop”</a:t>
              </a:r>
            </a:p>
            <a:p>
              <a:pPr algn="l"/>
              <a:endParaRPr lang="en-US" sz="900" b="0" baseline="0" dirty="0">
                <a:solidFill>
                  <a:schemeClr val="tx1"/>
                </a:solidFill>
              </a:endParaRPr>
            </a:p>
            <a:p>
              <a:pPr algn="l"/>
              <a:r>
                <a:rPr lang="en-US" sz="900" b="0" baseline="0" dirty="0">
                  <a:solidFill>
                    <a:schemeClr val="tx1"/>
                  </a:solidFill>
                </a:rPr>
                <a:t>You will see crop and scale markers on the corners</a:t>
              </a:r>
              <a:endParaRPr lang="en-US" sz="900" b="0" dirty="0">
                <a:solidFill>
                  <a:schemeClr val="tx1"/>
                </a:solidFill>
              </a:endParaRPr>
            </a:p>
          </p:txBody>
        </p:sp>
        <p:pic>
          <p:nvPicPr>
            <p:cNvPr id="60" name="Picture 59">
              <a:extLst>
                <a:ext uri="{FF2B5EF4-FFF2-40B4-BE49-F238E27FC236}">
                  <a16:creationId xmlns:a16="http://schemas.microsoft.com/office/drawing/2014/main" id="{4E80D9C9-7DF1-41A5-88FA-6BEE8A44E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9901238" y="2334293"/>
              <a:ext cx="352425" cy="352425"/>
            </a:xfrm>
            <a:prstGeom prst="rect">
              <a:avLst/>
            </a:prstGeom>
          </p:spPr>
        </p:pic>
        <p:pic>
          <p:nvPicPr>
            <p:cNvPr id="61" name="Picture 60">
              <a:extLst>
                <a:ext uri="{FF2B5EF4-FFF2-40B4-BE49-F238E27FC236}">
                  <a16:creationId xmlns:a16="http://schemas.microsoft.com/office/drawing/2014/main" id="{ACAFD30E-19CD-4792-BFC6-CF2D55F63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9286875" y="670885"/>
              <a:ext cx="1581150" cy="590550"/>
            </a:xfrm>
            <a:prstGeom prst="rect">
              <a:avLst/>
            </a:prstGeom>
          </p:spPr>
        </p:pic>
        <p:pic>
          <p:nvPicPr>
            <p:cNvPr id="62" name="Picture 61">
              <a:extLst>
                <a:ext uri="{FF2B5EF4-FFF2-40B4-BE49-F238E27FC236}">
                  <a16:creationId xmlns:a16="http://schemas.microsoft.com/office/drawing/2014/main" id="{B5AD4988-AD20-4A9E-AD0C-DFFE69A87179}"/>
                </a:ext>
              </a:extLst>
            </p:cNvPr>
            <p:cNvPicPr>
              <a:picLocks noChangeAspect="1"/>
            </p:cNvPicPr>
            <p:nvPr/>
          </p:nvPicPr>
          <p:blipFill rotWithShape="1">
            <a:blip r:embed="rId4">
              <a:extLst>
                <a:ext uri="{28A0092B-C50C-407E-A947-70E740481C1C}">
                  <a14:useLocalDpi xmlns:a14="http://schemas.microsoft.com/office/drawing/2010/main" val="0"/>
                </a:ext>
              </a:extLst>
            </a:blip>
            <a:srcRect l="38920"/>
            <a:stretch/>
          </p:blipFill>
          <p:spPr bwMode="gray">
            <a:xfrm>
              <a:off x="10313189" y="1261435"/>
              <a:ext cx="511967" cy="876300"/>
            </a:xfrm>
            <a:prstGeom prst="rect">
              <a:avLst/>
            </a:prstGeom>
          </p:spPr>
        </p:pic>
        <p:pic>
          <p:nvPicPr>
            <p:cNvPr id="63" name="Picture 62">
              <a:extLst>
                <a:ext uri="{FF2B5EF4-FFF2-40B4-BE49-F238E27FC236}">
                  <a16:creationId xmlns:a16="http://schemas.microsoft.com/office/drawing/2014/main" id="{233EBD89-5DEC-4606-9045-0D437CDCBF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9334505" y="2334294"/>
              <a:ext cx="352425" cy="352425"/>
            </a:xfrm>
            <a:prstGeom prst="rect">
              <a:avLst/>
            </a:prstGeom>
          </p:spPr>
        </p:pic>
        <p:pic>
          <p:nvPicPr>
            <p:cNvPr id="64" name="Picture 63">
              <a:extLst>
                <a:ext uri="{FF2B5EF4-FFF2-40B4-BE49-F238E27FC236}">
                  <a16:creationId xmlns:a16="http://schemas.microsoft.com/office/drawing/2014/main" id="{39325807-77C6-401C-B76F-230735B8C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10467970" y="2334294"/>
              <a:ext cx="352425" cy="352425"/>
            </a:xfrm>
            <a:prstGeom prst="rect">
              <a:avLst/>
            </a:prstGeom>
          </p:spPr>
        </p:pic>
        <p:sp>
          <p:nvSpPr>
            <p:cNvPr id="65" name="Rectangle 64">
              <a:extLst>
                <a:ext uri="{FF2B5EF4-FFF2-40B4-BE49-F238E27FC236}">
                  <a16:creationId xmlns:a16="http://schemas.microsoft.com/office/drawing/2014/main" id="{33C5C428-8C2B-4376-9C1D-196540517295}"/>
                </a:ext>
              </a:extLst>
            </p:cNvPr>
            <p:cNvSpPr/>
            <p:nvPr/>
          </p:nvSpPr>
          <p:spPr bwMode="gray">
            <a:xfrm>
              <a:off x="10313189" y="1320967"/>
              <a:ext cx="442912" cy="442912"/>
            </a:xfrm>
            <a:prstGeom prst="rect">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sz="2400" dirty="0"/>
            </a:p>
          </p:txBody>
        </p:sp>
        <p:sp>
          <p:nvSpPr>
            <p:cNvPr id="66" name="Rectangle 65">
              <a:extLst>
                <a:ext uri="{FF2B5EF4-FFF2-40B4-BE49-F238E27FC236}">
                  <a16:creationId xmlns:a16="http://schemas.microsoft.com/office/drawing/2014/main" id="{C2EC4E4F-4D4A-4791-91CD-3562E37019B2}"/>
                </a:ext>
              </a:extLst>
            </p:cNvPr>
            <p:cNvSpPr/>
            <p:nvPr/>
          </p:nvSpPr>
          <p:spPr bwMode="gray">
            <a:xfrm>
              <a:off x="9288780" y="2924359"/>
              <a:ext cx="1579244" cy="4882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Autofit/>
            </a:bodyPr>
            <a:lstStyle/>
            <a:p>
              <a:pPr algn="l"/>
              <a:r>
                <a:rPr lang="en-US" sz="900" b="0" dirty="0">
                  <a:solidFill>
                    <a:schemeClr val="tx1"/>
                  </a:solidFill>
                </a:rPr>
                <a:t>Use the “circular scale icon” to scale your picture within the cropped region.</a:t>
              </a:r>
            </a:p>
          </p:txBody>
        </p:sp>
        <p:cxnSp>
          <p:nvCxnSpPr>
            <p:cNvPr id="67" name="Straight Arrow Connector 66">
              <a:extLst>
                <a:ext uri="{FF2B5EF4-FFF2-40B4-BE49-F238E27FC236}">
                  <a16:creationId xmlns:a16="http://schemas.microsoft.com/office/drawing/2014/main" id="{31F91808-C586-4D2C-9364-3A565F1EC3C2}"/>
                </a:ext>
              </a:extLst>
            </p:cNvPr>
            <p:cNvCxnSpPr/>
            <p:nvPr/>
          </p:nvCxnSpPr>
          <p:spPr bwMode="gray">
            <a:xfrm flipV="1">
              <a:off x="9510718" y="272530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2FF7804-79E0-4B5E-8D0A-5993441FC6D2}"/>
                </a:ext>
              </a:extLst>
            </p:cNvPr>
            <p:cNvCxnSpPr>
              <a:stCxn id="29" idx="0"/>
              <a:endCxn id="29" idx="2"/>
            </p:cNvCxnSpPr>
            <p:nvPr/>
          </p:nvCxnSpPr>
          <p:spPr bwMode="gray">
            <a:xfrm rot="2700000">
              <a:off x="10077452" y="223820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75ACFF1-E0EE-46C9-82C3-039BA43C431B}"/>
                </a:ext>
              </a:extLst>
            </p:cNvPr>
            <p:cNvCxnSpPr>
              <a:stCxn id="29" idx="3"/>
              <a:endCxn id="29" idx="1"/>
            </p:cNvCxnSpPr>
            <p:nvPr/>
          </p:nvCxnSpPr>
          <p:spPr bwMode="gray">
            <a:xfrm rot="2700000" flipH="1">
              <a:off x="9805146" y="251050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96414BB-BF06-484D-868A-434C80D4722A}"/>
                </a:ext>
              </a:extLst>
            </p:cNvPr>
            <p:cNvCxnSpPr/>
            <p:nvPr/>
          </p:nvCxnSpPr>
          <p:spPr bwMode="gray">
            <a:xfrm flipV="1">
              <a:off x="10691808" y="272530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0466ABFB-5184-48F8-8763-5EEA24C1BE34}"/>
                </a:ext>
              </a:extLst>
            </p:cNvPr>
            <p:cNvSpPr/>
            <p:nvPr/>
          </p:nvSpPr>
          <p:spPr bwMode="gray">
            <a:xfrm>
              <a:off x="10587033" y="245335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sz="2400" dirty="0"/>
            </a:p>
          </p:txBody>
        </p:sp>
      </p:grpSp>
      <p:sp>
        <p:nvSpPr>
          <p:cNvPr id="2" name="Date Placeholder 1">
            <a:extLst>
              <a:ext uri="{FF2B5EF4-FFF2-40B4-BE49-F238E27FC236}">
                <a16:creationId xmlns:a16="http://schemas.microsoft.com/office/drawing/2014/main" id="{25A0FAFC-8233-414C-956E-2862B2A5AED0}"/>
              </a:ext>
            </a:extLst>
          </p:cNvPr>
          <p:cNvSpPr>
            <a:spLocks noGrp="1"/>
          </p:cNvSpPr>
          <p:nvPr>
            <p:ph type="dt" sz="half" idx="36"/>
          </p:nvPr>
        </p:nvSpPr>
        <p:spPr/>
        <p:txBody>
          <a:bodyPr/>
          <a:lstStyle/>
          <a:p>
            <a:r>
              <a:rPr lang="en-US" dirty="0"/>
              <a:t>Date</a:t>
            </a:r>
          </a:p>
        </p:txBody>
      </p:sp>
      <p:sp>
        <p:nvSpPr>
          <p:cNvPr id="3" name="Footer Placeholder 2">
            <a:extLst>
              <a:ext uri="{FF2B5EF4-FFF2-40B4-BE49-F238E27FC236}">
                <a16:creationId xmlns:a16="http://schemas.microsoft.com/office/drawing/2014/main" id="{75D5707A-15B7-437F-B6E7-FFA9AAE723C2}"/>
              </a:ext>
            </a:extLst>
          </p:cNvPr>
          <p:cNvSpPr>
            <a:spLocks noGrp="1"/>
          </p:cNvSpPr>
          <p:nvPr>
            <p:ph type="ftr" sz="quarter" idx="37"/>
          </p:nvPr>
        </p:nvSpPr>
        <p:spPr/>
        <p:txBody>
          <a:bodyPr/>
          <a:lstStyle/>
          <a:p>
            <a:r>
              <a:rPr lang="en-US" dirty="0"/>
              <a:t>Nobian template</a:t>
            </a:r>
            <a:endParaRPr lang="en-US" sz="900" dirty="0"/>
          </a:p>
        </p:txBody>
      </p:sp>
      <p:sp>
        <p:nvSpPr>
          <p:cNvPr id="4" name="Slide Number Placeholder 3">
            <a:extLst>
              <a:ext uri="{FF2B5EF4-FFF2-40B4-BE49-F238E27FC236}">
                <a16:creationId xmlns:a16="http://schemas.microsoft.com/office/drawing/2014/main" id="{7ACE2472-4CB3-4541-996C-DBBA5A60CA2B}"/>
              </a:ext>
            </a:extLst>
          </p:cNvPr>
          <p:cNvSpPr>
            <a:spLocks noGrp="1"/>
          </p:cNvSpPr>
          <p:nvPr>
            <p:ph type="sldNum" sz="quarter" idx="38"/>
          </p:nvPr>
        </p:nvSpPr>
        <p:spPr/>
        <p:txBody>
          <a:bodyPr/>
          <a:lstStyle/>
          <a:p>
            <a:pPr>
              <a:defRPr/>
            </a:pPr>
            <a:fld id="{537E2E77-CED1-4E84-91C2-4E0176ECD4FC}" type="slidenum">
              <a:rPr lang="en-US" smtClean="0"/>
              <a:pPr>
                <a:defRPr/>
              </a:pPr>
              <a:t>‹#›</a:t>
            </a:fld>
            <a:endParaRPr lang="en-US" b="0" dirty="0"/>
          </a:p>
        </p:txBody>
      </p:sp>
      <p:sp>
        <p:nvSpPr>
          <p:cNvPr id="85" name="Logo">
            <a:extLst>
              <a:ext uri="{FF2B5EF4-FFF2-40B4-BE49-F238E27FC236}">
                <a16:creationId xmlns:a16="http://schemas.microsoft.com/office/drawing/2014/main" id="{57F790EF-554E-415E-B7BB-8EBD5287FE72}"/>
              </a:ext>
            </a:extLst>
          </p:cNvPr>
          <p:cNvSpPr>
            <a:spLocks noGrp="1" noChangeAspect="1"/>
          </p:cNvSpPr>
          <p:nvPr>
            <p:ph type="body" sz="quarter" idx="14" hasCustomPrompt="1"/>
          </p:nvPr>
        </p:nvSpPr>
        <p:spPr>
          <a:xfrm>
            <a:off x="7282939" y="372917"/>
            <a:ext cx="1502286" cy="252707"/>
          </a:xfrm>
          <a:blipFill>
            <a:blip r:embed="rId7">
              <a:extLst>
                <a:ext uri="{96DAC541-7B7A-43D3-8B79-37D633B846F1}">
                  <asvg:svgBlip xmlns:asvg="http://schemas.microsoft.com/office/drawing/2016/SVG/main" r:embed="rId8"/>
                </a:ext>
              </a:extLst>
            </a:blip>
            <a:stretch>
              <a:fillRect/>
            </a:stretch>
          </a:blipFill>
        </p:spPr>
        <p:txBody>
          <a:bodyPr tIns="720000"/>
          <a:lstStyle>
            <a:lvl1pPr>
              <a:defRPr sz="100">
                <a:solidFill>
                  <a:schemeClr val="tx1">
                    <a:alpha val="0"/>
                  </a:schemeClr>
                </a:solidFill>
              </a:defRPr>
            </a:lvl1pPr>
          </a:lstStyle>
          <a:p>
            <a:pPr lvl="0"/>
            <a:r>
              <a:rPr lang="en-US" dirty="0"/>
              <a:t>  </a:t>
            </a:r>
          </a:p>
        </p:txBody>
      </p:sp>
      <p:sp>
        <p:nvSpPr>
          <p:cNvPr id="9" name="Title 8">
            <a:extLst>
              <a:ext uri="{FF2B5EF4-FFF2-40B4-BE49-F238E27FC236}">
                <a16:creationId xmlns:a16="http://schemas.microsoft.com/office/drawing/2014/main" id="{A905D692-6EA0-45F9-BD65-CBF7E3BB2388}"/>
              </a:ext>
            </a:extLst>
          </p:cNvPr>
          <p:cNvSpPr>
            <a:spLocks noGrp="1"/>
          </p:cNvSpPr>
          <p:nvPr>
            <p:ph type="title"/>
          </p:nvPr>
        </p:nvSpPr>
        <p:spPr>
          <a:xfrm>
            <a:off x="400049" y="384836"/>
            <a:ext cx="4752000" cy="701149"/>
          </a:xfrm>
        </p:spPr>
        <p:txBody>
          <a:bodyPr/>
          <a:lstStyle/>
          <a:p>
            <a:r>
              <a:rPr lang="en-US" dirty="0"/>
              <a:t>Click to edit Master title style</a:t>
            </a:r>
          </a:p>
        </p:txBody>
      </p:sp>
    </p:spTree>
    <p:extLst>
      <p:ext uri="{BB962C8B-B14F-4D97-AF65-F5344CB8AC3E}">
        <p14:creationId xmlns:p14="http://schemas.microsoft.com/office/powerpoint/2010/main" val="1710367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 content">
    <p:bg bwMode="gray">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D71A65-924E-4E9D-A674-C48E144B9C2E}"/>
              </a:ext>
            </a:extLst>
          </p:cNvPr>
          <p:cNvSpPr>
            <a:spLocks noGrp="1"/>
          </p:cNvSpPr>
          <p:nvPr>
            <p:ph type="ftr" sz="quarter" idx="27"/>
          </p:nvPr>
        </p:nvSpPr>
        <p:spPr/>
        <p:txBody>
          <a:bodyPr/>
          <a:lstStyle/>
          <a:p>
            <a:r>
              <a:rPr lang="en-US" dirty="0"/>
              <a:t>Nobian template</a:t>
            </a:r>
          </a:p>
        </p:txBody>
      </p:sp>
      <p:sp>
        <p:nvSpPr>
          <p:cNvPr id="3" name="Slide Number Placeholder 2">
            <a:extLst>
              <a:ext uri="{FF2B5EF4-FFF2-40B4-BE49-F238E27FC236}">
                <a16:creationId xmlns:a16="http://schemas.microsoft.com/office/drawing/2014/main" id="{328055D5-6482-46F3-B39C-05AC99FC316A}"/>
              </a:ext>
            </a:extLst>
          </p:cNvPr>
          <p:cNvSpPr>
            <a:spLocks noGrp="1"/>
          </p:cNvSpPr>
          <p:nvPr>
            <p:ph type="sldNum" sz="quarter" idx="28"/>
          </p:nvPr>
        </p:nvSpPr>
        <p:spPr/>
        <p:txBody>
          <a:bodyPr/>
          <a:lstStyle/>
          <a:p>
            <a:pPr>
              <a:defRPr/>
            </a:pPr>
            <a:fld id="{537E2E77-CED1-4E84-91C2-4E0176ECD4FC}" type="slidenum">
              <a:rPr lang="en-US" smtClean="0"/>
              <a:pPr>
                <a:defRPr/>
              </a:pPr>
              <a:t>‹#›</a:t>
            </a:fld>
            <a:endParaRPr lang="en-US" dirty="0"/>
          </a:p>
        </p:txBody>
      </p:sp>
      <p:sp>
        <p:nvSpPr>
          <p:cNvPr id="5" name="Title 4">
            <a:extLst>
              <a:ext uri="{FF2B5EF4-FFF2-40B4-BE49-F238E27FC236}">
                <a16:creationId xmlns:a16="http://schemas.microsoft.com/office/drawing/2014/main" id="{6119EC27-B729-4310-A95A-319C19CDBAC3}"/>
              </a:ext>
            </a:extLst>
          </p:cNvPr>
          <p:cNvSpPr>
            <a:spLocks noGrp="1"/>
          </p:cNvSpPr>
          <p:nvPr>
            <p:ph type="title"/>
          </p:nvPr>
        </p:nvSpPr>
        <p:spPr/>
        <p:txBody>
          <a:bodyPr/>
          <a:lstStyle/>
          <a:p>
            <a:r>
              <a:rPr lang="en-US" dirty="0"/>
              <a:t>Click to edit Master title style</a:t>
            </a:r>
          </a:p>
        </p:txBody>
      </p:sp>
      <p:sp>
        <p:nvSpPr>
          <p:cNvPr id="8" name="Text Placeholder 2">
            <a:extLst>
              <a:ext uri="{FF2B5EF4-FFF2-40B4-BE49-F238E27FC236}">
                <a16:creationId xmlns:a16="http://schemas.microsoft.com/office/drawing/2014/main" id="{584846FB-699A-463E-A955-F026DADC7558}"/>
              </a:ext>
            </a:extLst>
          </p:cNvPr>
          <p:cNvSpPr>
            <a:spLocks noGrp="1"/>
          </p:cNvSpPr>
          <p:nvPr>
            <p:ph idx="30"/>
          </p:nvPr>
        </p:nvSpPr>
        <p:spPr bwMode="gray">
          <a:xfrm>
            <a:off x="6427216" y="1213201"/>
            <a:ext cx="2358009" cy="3096000"/>
          </a:xfrm>
          <a:prstGeom prst="rect">
            <a:avLst/>
          </a:prstGeom>
          <a:blipFill>
            <a:blip r:embed="rId2">
              <a:extLst>
                <a:ext uri="{96DAC541-7B7A-43D3-8B79-37D633B846F1}">
                  <asvg:svgBlip xmlns:asvg="http://schemas.microsoft.com/office/drawing/2016/SVG/main" r:embed="rId3"/>
                </a:ext>
              </a:extLst>
            </a:blip>
            <a:tile tx="0" ty="0" sx="100000" sy="100000" flip="none" algn="br"/>
          </a:blipFill>
        </p:spPr>
        <p:txBody>
          <a:bodyPr vert="horz" lIns="108000" tIns="108000" rIns="108000" bIns="108000" rtlCol="0">
            <a:noAutofit/>
          </a:bodyPr>
          <a:lstStyle>
            <a:lvl1pPr>
              <a:defRPr sz="1200"/>
            </a:lvl1pPr>
            <a:lvl2pPr>
              <a:defRPr sz="1200"/>
            </a:lvl2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Chart Placeholder 5">
            <a:extLst>
              <a:ext uri="{FF2B5EF4-FFF2-40B4-BE49-F238E27FC236}">
                <a16:creationId xmlns:a16="http://schemas.microsoft.com/office/drawing/2014/main" id="{DE0B0674-1D12-496A-8FD7-56667FAA6159}"/>
              </a:ext>
            </a:extLst>
          </p:cNvPr>
          <p:cNvSpPr>
            <a:spLocks noGrp="1"/>
          </p:cNvSpPr>
          <p:nvPr>
            <p:ph type="chart" sz="quarter" idx="33"/>
          </p:nvPr>
        </p:nvSpPr>
        <p:spPr>
          <a:xfrm>
            <a:off x="400048" y="1213200"/>
            <a:ext cx="5580000" cy="3096000"/>
          </a:xfrm>
        </p:spPr>
        <p:txBody>
          <a:bodyPr/>
          <a:lstStyle/>
          <a:p>
            <a:endParaRPr lang="en-US" dirty="0"/>
          </a:p>
        </p:txBody>
      </p:sp>
    </p:spTree>
    <p:extLst>
      <p:ext uri="{BB962C8B-B14F-4D97-AF65-F5344CB8AC3E}">
        <p14:creationId xmlns:p14="http://schemas.microsoft.com/office/powerpoint/2010/main" val="998684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Graph content">
    <p:bg bwMode="gray">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D71A65-924E-4E9D-A674-C48E144B9C2E}"/>
              </a:ext>
            </a:extLst>
          </p:cNvPr>
          <p:cNvSpPr>
            <a:spLocks noGrp="1"/>
          </p:cNvSpPr>
          <p:nvPr>
            <p:ph type="ftr" sz="quarter" idx="27"/>
          </p:nvPr>
        </p:nvSpPr>
        <p:spPr/>
        <p:txBody>
          <a:bodyPr/>
          <a:lstStyle/>
          <a:p>
            <a:r>
              <a:rPr lang="en-US" dirty="0"/>
              <a:t>Nobian template</a:t>
            </a:r>
          </a:p>
        </p:txBody>
      </p:sp>
      <p:sp>
        <p:nvSpPr>
          <p:cNvPr id="3" name="Slide Number Placeholder 2">
            <a:extLst>
              <a:ext uri="{FF2B5EF4-FFF2-40B4-BE49-F238E27FC236}">
                <a16:creationId xmlns:a16="http://schemas.microsoft.com/office/drawing/2014/main" id="{328055D5-6482-46F3-B39C-05AC99FC316A}"/>
              </a:ext>
            </a:extLst>
          </p:cNvPr>
          <p:cNvSpPr>
            <a:spLocks noGrp="1"/>
          </p:cNvSpPr>
          <p:nvPr>
            <p:ph type="sldNum" sz="quarter" idx="28"/>
          </p:nvPr>
        </p:nvSpPr>
        <p:spPr/>
        <p:txBody>
          <a:bodyPr/>
          <a:lstStyle/>
          <a:p>
            <a:pPr>
              <a:defRPr/>
            </a:pPr>
            <a:fld id="{537E2E77-CED1-4E84-91C2-4E0176ECD4FC}" type="slidenum">
              <a:rPr lang="en-US" smtClean="0"/>
              <a:pPr>
                <a:defRPr/>
              </a:pPr>
              <a:t>‹#›</a:t>
            </a:fld>
            <a:endParaRPr lang="en-US" dirty="0"/>
          </a:p>
        </p:txBody>
      </p:sp>
      <p:sp>
        <p:nvSpPr>
          <p:cNvPr id="5" name="Title 4">
            <a:extLst>
              <a:ext uri="{FF2B5EF4-FFF2-40B4-BE49-F238E27FC236}">
                <a16:creationId xmlns:a16="http://schemas.microsoft.com/office/drawing/2014/main" id="{6119EC27-B729-4310-A95A-319C19CDBAC3}"/>
              </a:ext>
            </a:extLst>
          </p:cNvPr>
          <p:cNvSpPr>
            <a:spLocks noGrp="1"/>
          </p:cNvSpPr>
          <p:nvPr>
            <p:ph type="title"/>
          </p:nvPr>
        </p:nvSpPr>
        <p:spPr/>
        <p:txBody>
          <a:bodyPr/>
          <a:lstStyle/>
          <a:p>
            <a:r>
              <a:rPr lang="en-US" dirty="0"/>
              <a:t>Click to edit Master title style</a:t>
            </a:r>
          </a:p>
        </p:txBody>
      </p:sp>
      <p:sp>
        <p:nvSpPr>
          <p:cNvPr id="8" name="Text Placeholder 2">
            <a:extLst>
              <a:ext uri="{FF2B5EF4-FFF2-40B4-BE49-F238E27FC236}">
                <a16:creationId xmlns:a16="http://schemas.microsoft.com/office/drawing/2014/main" id="{584846FB-699A-463E-A955-F026DADC7558}"/>
              </a:ext>
            </a:extLst>
          </p:cNvPr>
          <p:cNvSpPr>
            <a:spLocks noGrp="1"/>
          </p:cNvSpPr>
          <p:nvPr>
            <p:ph idx="30"/>
          </p:nvPr>
        </p:nvSpPr>
        <p:spPr bwMode="gray">
          <a:xfrm>
            <a:off x="6427216" y="1213201"/>
            <a:ext cx="2358009" cy="3096000"/>
          </a:xfrm>
          <a:prstGeom prst="rect">
            <a:avLst/>
          </a:prstGeom>
          <a:blipFill>
            <a:blip r:embed="rId2">
              <a:extLst>
                <a:ext uri="{96DAC541-7B7A-43D3-8B79-37D633B846F1}">
                  <asvg:svgBlip xmlns:asvg="http://schemas.microsoft.com/office/drawing/2016/SVG/main" r:embed="rId3"/>
                </a:ext>
              </a:extLst>
            </a:blip>
            <a:tile tx="0" ty="0" sx="100000" sy="100000" flip="none" algn="br"/>
          </a:blipFill>
        </p:spPr>
        <p:txBody>
          <a:bodyPr vert="horz" lIns="108000" tIns="108000" rIns="108000" bIns="108000" rtlCol="0">
            <a:noAutofit/>
          </a:bodyPr>
          <a:lstStyle>
            <a:lvl1pPr>
              <a:defRPr sz="1200"/>
            </a:lvl1pPr>
            <a:lvl2pPr>
              <a:defRPr sz="1200"/>
            </a:lvl2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Chart Placeholder 5">
            <a:extLst>
              <a:ext uri="{FF2B5EF4-FFF2-40B4-BE49-F238E27FC236}">
                <a16:creationId xmlns:a16="http://schemas.microsoft.com/office/drawing/2014/main" id="{5CD74A05-9FEC-477C-BD05-AC855EC4CEB7}"/>
              </a:ext>
            </a:extLst>
          </p:cNvPr>
          <p:cNvSpPr>
            <a:spLocks noGrp="1"/>
          </p:cNvSpPr>
          <p:nvPr>
            <p:ph type="chart" sz="quarter" idx="34"/>
          </p:nvPr>
        </p:nvSpPr>
        <p:spPr>
          <a:xfrm>
            <a:off x="400049" y="1213201"/>
            <a:ext cx="2736000" cy="3096000"/>
          </a:xfrm>
        </p:spPr>
        <p:txBody>
          <a:bodyPr/>
          <a:lstStyle/>
          <a:p>
            <a:endParaRPr lang="en-US" dirty="0"/>
          </a:p>
        </p:txBody>
      </p:sp>
      <p:sp>
        <p:nvSpPr>
          <p:cNvPr id="12" name="Chart Placeholder 5">
            <a:extLst>
              <a:ext uri="{FF2B5EF4-FFF2-40B4-BE49-F238E27FC236}">
                <a16:creationId xmlns:a16="http://schemas.microsoft.com/office/drawing/2014/main" id="{1C2D8864-6278-4BA1-8C9C-13D2E22A4850}"/>
              </a:ext>
            </a:extLst>
          </p:cNvPr>
          <p:cNvSpPr>
            <a:spLocks noGrp="1"/>
          </p:cNvSpPr>
          <p:nvPr>
            <p:ph type="chart" sz="quarter" idx="35"/>
          </p:nvPr>
        </p:nvSpPr>
        <p:spPr>
          <a:xfrm>
            <a:off x="3244048" y="1213201"/>
            <a:ext cx="2736000" cy="3096000"/>
          </a:xfrm>
        </p:spPr>
        <p:txBody>
          <a:bodyPr/>
          <a:lstStyle/>
          <a:p>
            <a:endParaRPr lang="en-US" dirty="0"/>
          </a:p>
        </p:txBody>
      </p:sp>
    </p:spTree>
    <p:extLst>
      <p:ext uri="{BB962C8B-B14F-4D97-AF65-F5344CB8AC3E}">
        <p14:creationId xmlns:p14="http://schemas.microsoft.com/office/powerpoint/2010/main" val="658977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bwMode="gray">
      <p:bgPr>
        <a:gradFill>
          <a:gsLst>
            <a:gs pos="0">
              <a:srgbClr val="006837"/>
            </a:gs>
            <a:gs pos="100000">
              <a:srgbClr val="39AF4A"/>
            </a:gs>
          </a:gsLst>
          <a:lin ang="19836000" scaled="0"/>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E651747-9BEA-4476-AD20-225997A7359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gray">
          <a:xfrm>
            <a:off x="5715000" y="1143000"/>
            <a:ext cx="3429000" cy="4000500"/>
          </a:xfrm>
          <a:prstGeom prst="rect">
            <a:avLst/>
          </a:prstGeom>
        </p:spPr>
      </p:pic>
      <p:sp>
        <p:nvSpPr>
          <p:cNvPr id="36" name="Title 40">
            <a:extLst>
              <a:ext uri="{FF2B5EF4-FFF2-40B4-BE49-F238E27FC236}">
                <a16:creationId xmlns:a16="http://schemas.microsoft.com/office/drawing/2014/main" id="{5D2DEE8F-8234-4117-A2C0-69E6E9849EDB}"/>
              </a:ext>
            </a:extLst>
          </p:cNvPr>
          <p:cNvSpPr>
            <a:spLocks noGrp="1"/>
          </p:cNvSpPr>
          <p:nvPr>
            <p:ph type="title" hasCustomPrompt="1"/>
          </p:nvPr>
        </p:nvSpPr>
        <p:spPr bwMode="gray">
          <a:xfrm>
            <a:off x="811528" y="1904999"/>
            <a:ext cx="5760000" cy="2864943"/>
          </a:xfrm>
          <a:prstGeom prst="rect">
            <a:avLst/>
          </a:prstGeom>
          <a:noFill/>
        </p:spPr>
        <p:txBody>
          <a:bodyPr wrap="square" lIns="0" tIns="0" rIns="0" bIns="0" anchor="t" anchorCtr="0">
            <a:noAutofit/>
          </a:bodyPr>
          <a:lstStyle>
            <a:lvl1pPr>
              <a:lnSpc>
                <a:spcPct val="90000"/>
              </a:lnSpc>
              <a:defRPr sz="3300" b="1">
                <a:solidFill>
                  <a:schemeClr val="bg1"/>
                </a:solidFill>
                <a:latin typeface="+mj-lt"/>
              </a:defRPr>
            </a:lvl1pPr>
          </a:lstStyle>
          <a:p>
            <a:r>
              <a:rPr lang="en-US" dirty="0"/>
              <a:t>Click to </a:t>
            </a:r>
            <a:br>
              <a:rPr lang="en-US" dirty="0"/>
            </a:br>
            <a:r>
              <a:rPr lang="en-US" dirty="0"/>
              <a:t>edit Master </a:t>
            </a:r>
            <a:br>
              <a:rPr lang="en-US" dirty="0"/>
            </a:br>
            <a:r>
              <a:rPr lang="en-US" dirty="0"/>
              <a:t>title style</a:t>
            </a:r>
          </a:p>
        </p:txBody>
      </p:sp>
      <p:pic>
        <p:nvPicPr>
          <p:cNvPr id="11" name="Picture 6">
            <a:extLst>
              <a:ext uri="{FF2B5EF4-FFF2-40B4-BE49-F238E27FC236}">
                <a16:creationId xmlns:a16="http://schemas.microsoft.com/office/drawing/2014/main" id="{76E8DD96-F6E1-405D-8CA7-BC5026408E2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282939" y="375244"/>
            <a:ext cx="1502286" cy="250381"/>
          </a:xfrm>
          <a:prstGeom prst="rect">
            <a:avLst/>
          </a:prstGeom>
        </p:spPr>
      </p:pic>
      <p:sp>
        <p:nvSpPr>
          <p:cNvPr id="2" name="Date Placeholder 1">
            <a:extLst>
              <a:ext uri="{FF2B5EF4-FFF2-40B4-BE49-F238E27FC236}">
                <a16:creationId xmlns:a16="http://schemas.microsoft.com/office/drawing/2014/main" id="{DB705285-28A7-4567-92AF-4E3B6D758086}"/>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Date</a:t>
            </a:r>
          </a:p>
        </p:txBody>
      </p:sp>
      <p:sp>
        <p:nvSpPr>
          <p:cNvPr id="3" name="Footer Placeholder 2">
            <a:extLst>
              <a:ext uri="{FF2B5EF4-FFF2-40B4-BE49-F238E27FC236}">
                <a16:creationId xmlns:a16="http://schemas.microsoft.com/office/drawing/2014/main" id="{5C7D062B-A4DD-4549-9D2B-8FBE730F61B5}"/>
              </a:ext>
              <a:ext uri="{C183D7F6-B498-43B3-948B-1728B52AA6E4}">
                <adec:decorative xmlns:adec="http://schemas.microsoft.com/office/drawing/2017/decorative" val="1"/>
              </a:ext>
            </a:extLst>
          </p:cNvPr>
          <p:cNvSpPr>
            <a:spLocks noGrp="1"/>
          </p:cNvSpPr>
          <p:nvPr>
            <p:ph type="ftr" sz="quarter" idx="11"/>
          </p:nvPr>
        </p:nvSpPr>
        <p:spPr>
          <a:xfrm>
            <a:off x="0" y="5324928"/>
            <a:ext cx="432000" cy="153888"/>
          </a:xfrm>
        </p:spPr>
        <p:txBody>
          <a:bodyPr/>
          <a:lstStyle>
            <a:lvl1pPr>
              <a:defRPr sz="100">
                <a:solidFill>
                  <a:srgbClr val="646464">
                    <a:alpha val="0"/>
                  </a:srgbClr>
                </a:solidFill>
              </a:defRPr>
            </a:lvl1pPr>
          </a:lstStyle>
          <a:p>
            <a:r>
              <a:rPr lang="en-US"/>
              <a:t>Nobian template</a:t>
            </a:r>
            <a:endParaRPr lang="en-US" dirty="0"/>
          </a:p>
        </p:txBody>
      </p:sp>
      <p:sp>
        <p:nvSpPr>
          <p:cNvPr id="4" name="Slide Number Placeholder 3">
            <a:extLst>
              <a:ext uri="{FF2B5EF4-FFF2-40B4-BE49-F238E27FC236}">
                <a16:creationId xmlns:a16="http://schemas.microsoft.com/office/drawing/2014/main" id="{E4E00265-AB65-418D-987B-0075317B9375}"/>
              </a:ext>
              <a:ext uri="{C183D7F6-B498-43B3-948B-1728B52AA6E4}">
                <adec:decorative xmlns:adec="http://schemas.microsoft.com/office/drawing/2017/decorative" val="1"/>
              </a:ext>
            </a:extLst>
          </p:cNvPr>
          <p:cNvSpPr>
            <a:spLocks noGrp="1"/>
          </p:cNvSpPr>
          <p:nvPr>
            <p:ph type="sldNum" sz="quarter" idx="12"/>
          </p:nvPr>
        </p:nvSpPr>
        <p:spPr>
          <a:xfrm>
            <a:off x="8785226" y="5324928"/>
            <a:ext cx="358775" cy="153888"/>
          </a:xfrm>
        </p:spPr>
        <p:txBody>
          <a:bodyPr/>
          <a:lstStyle>
            <a:lvl1pPr>
              <a:defRPr sz="100">
                <a:solidFill>
                  <a:srgbClr val="646464">
                    <a:alpha val="0"/>
                  </a:srgbClr>
                </a:solidFill>
              </a:defRPr>
            </a:lvl1pPr>
          </a:lstStyle>
          <a:p>
            <a:pPr>
              <a:defRPr/>
            </a:pPr>
            <a:fld id="{537E2E77-CED1-4E84-91C2-4E0176ECD4FC}" type="slidenum">
              <a:rPr lang="en-US" smtClean="0"/>
              <a:pPr>
                <a:defRPr/>
              </a:pPr>
              <a:t>‹#›</a:t>
            </a:fld>
            <a:endParaRPr lang="en-US" dirty="0"/>
          </a:p>
        </p:txBody>
      </p:sp>
    </p:spTree>
    <p:extLst>
      <p:ext uri="{BB962C8B-B14F-4D97-AF65-F5344CB8AC3E}">
        <p14:creationId xmlns:p14="http://schemas.microsoft.com/office/powerpoint/2010/main" val="2754511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bwMode="gray">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184711-149E-4234-A6DC-3108FB97417A}"/>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bwMode="gray">
          <a:xfrm>
            <a:off x="5144400" y="1143900"/>
            <a:ext cx="3999600" cy="3999600"/>
          </a:xfrm>
          <a:prstGeom prst="rect">
            <a:avLst/>
          </a:prstGeom>
        </p:spPr>
      </p:pic>
      <p:sp>
        <p:nvSpPr>
          <p:cNvPr id="36" name="Title 40">
            <a:extLst>
              <a:ext uri="{FF2B5EF4-FFF2-40B4-BE49-F238E27FC236}">
                <a16:creationId xmlns:a16="http://schemas.microsoft.com/office/drawing/2014/main" id="{5D2DEE8F-8234-4117-A2C0-69E6E9849EDB}"/>
              </a:ext>
            </a:extLst>
          </p:cNvPr>
          <p:cNvSpPr>
            <a:spLocks noGrp="1"/>
          </p:cNvSpPr>
          <p:nvPr>
            <p:ph type="title" hasCustomPrompt="1"/>
          </p:nvPr>
        </p:nvSpPr>
        <p:spPr bwMode="gray">
          <a:xfrm>
            <a:off x="811528" y="1904342"/>
            <a:ext cx="5760000" cy="2865600"/>
          </a:xfrm>
          <a:prstGeom prst="rect">
            <a:avLst/>
          </a:prstGeom>
          <a:noFill/>
        </p:spPr>
        <p:txBody>
          <a:bodyPr wrap="square" lIns="0" tIns="0" rIns="0" bIns="0" anchor="t" anchorCtr="0">
            <a:noAutofit/>
          </a:bodyPr>
          <a:lstStyle>
            <a:lvl1pPr>
              <a:lnSpc>
                <a:spcPct val="90000"/>
              </a:lnSpc>
              <a:defRPr sz="3300" b="1">
                <a:solidFill>
                  <a:schemeClr val="tx2"/>
                </a:solidFill>
                <a:latin typeface="+mj-lt"/>
              </a:defRPr>
            </a:lvl1pPr>
          </a:lstStyle>
          <a:p>
            <a:r>
              <a:rPr lang="en-US" dirty="0"/>
              <a:t>Click to </a:t>
            </a:r>
            <a:br>
              <a:rPr lang="en-US" dirty="0"/>
            </a:br>
            <a:r>
              <a:rPr lang="en-US" dirty="0"/>
              <a:t>edit Master </a:t>
            </a:r>
            <a:br>
              <a:rPr lang="en-US" dirty="0"/>
            </a:br>
            <a:r>
              <a:rPr lang="en-US" dirty="0"/>
              <a:t>title style</a:t>
            </a:r>
          </a:p>
        </p:txBody>
      </p:sp>
      <p:pic>
        <p:nvPicPr>
          <p:cNvPr id="12" name="Picture 6">
            <a:extLst>
              <a:ext uri="{FF2B5EF4-FFF2-40B4-BE49-F238E27FC236}">
                <a16:creationId xmlns:a16="http://schemas.microsoft.com/office/drawing/2014/main" id="{8B309775-4699-46FF-AAE4-C4A34E3EEE2D}"/>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282939" y="375244"/>
            <a:ext cx="1502286" cy="250381"/>
          </a:xfrm>
          <a:prstGeom prst="rect">
            <a:avLst/>
          </a:prstGeom>
        </p:spPr>
      </p:pic>
      <p:sp>
        <p:nvSpPr>
          <p:cNvPr id="6" name="Date Placeholder 5">
            <a:extLst>
              <a:ext uri="{FF2B5EF4-FFF2-40B4-BE49-F238E27FC236}">
                <a16:creationId xmlns:a16="http://schemas.microsoft.com/office/drawing/2014/main" id="{17506F04-A27F-4E84-807B-CC9A25685487}"/>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Date</a:t>
            </a:r>
          </a:p>
        </p:txBody>
      </p:sp>
      <p:sp>
        <p:nvSpPr>
          <p:cNvPr id="13" name="Footer Placeholder 2">
            <a:extLst>
              <a:ext uri="{FF2B5EF4-FFF2-40B4-BE49-F238E27FC236}">
                <a16:creationId xmlns:a16="http://schemas.microsoft.com/office/drawing/2014/main" id="{8C7974FD-68DC-4048-AAC1-374104F29457}"/>
              </a:ext>
              <a:ext uri="{C183D7F6-B498-43B3-948B-1728B52AA6E4}">
                <adec:decorative xmlns:adec="http://schemas.microsoft.com/office/drawing/2017/decorative" val="1"/>
              </a:ext>
            </a:extLst>
          </p:cNvPr>
          <p:cNvSpPr>
            <a:spLocks noGrp="1"/>
          </p:cNvSpPr>
          <p:nvPr>
            <p:ph type="ftr" sz="quarter" idx="11"/>
          </p:nvPr>
        </p:nvSpPr>
        <p:spPr>
          <a:xfrm>
            <a:off x="0" y="5324928"/>
            <a:ext cx="432000" cy="153888"/>
          </a:xfrm>
        </p:spPr>
        <p:txBody>
          <a:bodyPr/>
          <a:lstStyle>
            <a:lvl1pPr>
              <a:defRPr sz="100">
                <a:solidFill>
                  <a:srgbClr val="646464">
                    <a:alpha val="0"/>
                  </a:srgbClr>
                </a:solidFill>
              </a:defRPr>
            </a:lvl1pPr>
          </a:lstStyle>
          <a:p>
            <a:r>
              <a:rPr lang="en-US"/>
              <a:t>Nobian template</a:t>
            </a:r>
            <a:endParaRPr lang="en-US" dirty="0"/>
          </a:p>
        </p:txBody>
      </p:sp>
      <p:sp>
        <p:nvSpPr>
          <p:cNvPr id="14" name="Slide Number Placeholder 3">
            <a:extLst>
              <a:ext uri="{FF2B5EF4-FFF2-40B4-BE49-F238E27FC236}">
                <a16:creationId xmlns:a16="http://schemas.microsoft.com/office/drawing/2014/main" id="{B995421D-DADF-4350-888D-9D6896394346}"/>
              </a:ext>
              <a:ext uri="{C183D7F6-B498-43B3-948B-1728B52AA6E4}">
                <adec:decorative xmlns:adec="http://schemas.microsoft.com/office/drawing/2017/decorative" val="1"/>
              </a:ext>
            </a:extLst>
          </p:cNvPr>
          <p:cNvSpPr>
            <a:spLocks noGrp="1"/>
          </p:cNvSpPr>
          <p:nvPr>
            <p:ph type="sldNum" sz="quarter" idx="12"/>
          </p:nvPr>
        </p:nvSpPr>
        <p:spPr>
          <a:xfrm>
            <a:off x="8785226" y="5324928"/>
            <a:ext cx="358775" cy="153888"/>
          </a:xfrm>
        </p:spPr>
        <p:txBody>
          <a:bodyPr/>
          <a:lstStyle>
            <a:lvl1pPr>
              <a:defRPr sz="100">
                <a:solidFill>
                  <a:srgbClr val="646464">
                    <a:alpha val="0"/>
                  </a:srgbClr>
                </a:solidFill>
              </a:defRPr>
            </a:lvl1pPr>
          </a:lstStyle>
          <a:p>
            <a:pPr>
              <a:defRPr/>
            </a:pPr>
            <a:fld id="{537E2E77-CED1-4E84-91C2-4E0176ECD4FC}" type="slidenum">
              <a:rPr lang="en-US" smtClean="0"/>
              <a:pPr>
                <a:defRPr/>
              </a:pPr>
              <a:t>‹#›</a:t>
            </a:fld>
            <a:endParaRPr lang="en-US" dirty="0"/>
          </a:p>
        </p:txBody>
      </p:sp>
    </p:spTree>
    <p:extLst>
      <p:ext uri="{BB962C8B-B14F-4D97-AF65-F5344CB8AC3E}">
        <p14:creationId xmlns:p14="http://schemas.microsoft.com/office/powerpoint/2010/main" val="413065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02">
    <p:bg bwMode="gray">
      <p:bgPr>
        <a:solidFill>
          <a:schemeClr val="bg1"/>
        </a:solidFill>
        <a:effectLst/>
      </p:bgPr>
    </p:bg>
    <p:spTree>
      <p:nvGrpSpPr>
        <p:cNvPr id="1" name=""/>
        <p:cNvGrpSpPr/>
        <p:nvPr/>
      </p:nvGrpSpPr>
      <p:grpSpPr>
        <a:xfrm>
          <a:off x="0" y="0"/>
          <a:ext cx="0" cy="0"/>
          <a:chOff x="0" y="0"/>
          <a:chExt cx="0" cy="0"/>
        </a:xfrm>
      </p:grpSpPr>
      <p:sp>
        <p:nvSpPr>
          <p:cNvPr id="73" name="Picture Placeholder 39">
            <a:extLst>
              <a:ext uri="{FF2B5EF4-FFF2-40B4-BE49-F238E27FC236}">
                <a16:creationId xmlns:a16="http://schemas.microsoft.com/office/drawing/2014/main" id="{CA162FA3-2AF4-49CE-9A0E-369B2C5A4ACF}"/>
              </a:ext>
            </a:extLst>
          </p:cNvPr>
          <p:cNvSpPr>
            <a:spLocks noGrp="1"/>
          </p:cNvSpPr>
          <p:nvPr>
            <p:ph type="pic" sz="quarter" idx="12" hasCustomPrompt="1"/>
          </p:nvPr>
        </p:nvSpPr>
        <p:spPr>
          <a:xfrm>
            <a:off x="0" y="1711842"/>
            <a:ext cx="9144000" cy="3441184"/>
          </a:xfrm>
          <a:prstGeom prst="snipRoundRect">
            <a:avLst>
              <a:gd name="adj1" fmla="val 0"/>
              <a:gd name="adj2" fmla="val 16667"/>
            </a:avLst>
          </a:prstGeom>
          <a:solidFill>
            <a:srgbClr val="C8C8C8"/>
          </a:solidFill>
        </p:spPr>
        <p:txBody>
          <a:bodyPr wrap="square" anchor="ctr" anchorCtr="0">
            <a:noAutofit/>
          </a:bodyPr>
          <a:lstStyle>
            <a:lvl1pPr marL="0" indent="0" algn="ctr">
              <a:buNone/>
              <a:defRPr sz="1400">
                <a:solidFill>
                  <a:schemeClr val="bg1"/>
                </a:solidFill>
              </a:defRPr>
            </a:lvl1pPr>
          </a:lstStyle>
          <a:p>
            <a:r>
              <a:rPr lang="en-US" dirty="0"/>
              <a:t>Place picture</a:t>
            </a:r>
          </a:p>
        </p:txBody>
      </p:sp>
      <p:sp>
        <p:nvSpPr>
          <p:cNvPr id="74" name="Logo">
            <a:extLst>
              <a:ext uri="{FF2B5EF4-FFF2-40B4-BE49-F238E27FC236}">
                <a16:creationId xmlns:a16="http://schemas.microsoft.com/office/drawing/2014/main" id="{574E3833-1EA6-4024-B0CC-E909872225BB}"/>
              </a:ext>
            </a:extLst>
          </p:cNvPr>
          <p:cNvSpPr>
            <a:spLocks noGrp="1"/>
          </p:cNvSpPr>
          <p:nvPr>
            <p:ph type="body" sz="quarter" idx="17" hasCustomPrompt="1"/>
          </p:nvPr>
        </p:nvSpPr>
        <p:spPr>
          <a:xfrm>
            <a:off x="6687482" y="4103600"/>
            <a:ext cx="2098800" cy="360000"/>
          </a:xfrm>
          <a:blipFill>
            <a:blip r:embed="rId2">
              <a:extLst>
                <a:ext uri="{96DAC541-7B7A-43D3-8B79-37D633B846F1}">
                  <asvg:svgBlip xmlns:asvg="http://schemas.microsoft.com/office/drawing/2016/SVG/main" r:embed="rId3"/>
                </a:ext>
              </a:extLst>
            </a:blip>
            <a:stretch>
              <a:fillRect/>
            </a:stretch>
          </a:blipFill>
        </p:spPr>
        <p:txBody>
          <a:bodyPr tIns="720000"/>
          <a:lstStyle>
            <a:lvl1pPr>
              <a:defRPr sz="100">
                <a:solidFill>
                  <a:schemeClr val="tx1">
                    <a:alpha val="0"/>
                  </a:schemeClr>
                </a:solidFill>
              </a:defRPr>
            </a:lvl1pPr>
          </a:lstStyle>
          <a:p>
            <a:pPr lvl="0"/>
            <a:r>
              <a:rPr lang="en-US" dirty="0"/>
              <a:t>  </a:t>
            </a:r>
          </a:p>
        </p:txBody>
      </p:sp>
      <p:sp>
        <p:nvSpPr>
          <p:cNvPr id="75" name="Title 40">
            <a:extLst>
              <a:ext uri="{FF2B5EF4-FFF2-40B4-BE49-F238E27FC236}">
                <a16:creationId xmlns:a16="http://schemas.microsoft.com/office/drawing/2014/main" id="{5739B8D5-D9A6-4AA8-8E73-B00F224C6BEB}"/>
              </a:ext>
            </a:extLst>
          </p:cNvPr>
          <p:cNvSpPr>
            <a:spLocks noGrp="1"/>
          </p:cNvSpPr>
          <p:nvPr>
            <p:ph type="title" hasCustomPrompt="1"/>
          </p:nvPr>
        </p:nvSpPr>
        <p:spPr bwMode="gray">
          <a:xfrm>
            <a:off x="395290" y="340492"/>
            <a:ext cx="8390992" cy="571301"/>
          </a:xfrm>
          <a:prstGeom prst="rect">
            <a:avLst/>
          </a:prstGeom>
          <a:noFill/>
        </p:spPr>
        <p:txBody>
          <a:bodyPr wrap="square" lIns="0" tIns="0" rIns="0" bIns="0" anchor="t" anchorCtr="0">
            <a:noAutofit/>
          </a:bodyPr>
          <a:lstStyle>
            <a:lvl1pPr>
              <a:lnSpc>
                <a:spcPct val="90000"/>
              </a:lnSpc>
              <a:defRPr sz="3600" b="1">
                <a:solidFill>
                  <a:schemeClr val="tx2"/>
                </a:solidFill>
                <a:latin typeface="+mj-lt"/>
              </a:defRPr>
            </a:lvl1pPr>
          </a:lstStyle>
          <a:p>
            <a:r>
              <a:rPr lang="en-US" dirty="0"/>
              <a:t>Click to edit title</a:t>
            </a:r>
          </a:p>
        </p:txBody>
      </p:sp>
      <p:sp>
        <p:nvSpPr>
          <p:cNvPr id="76" name="Text Placeholder 41">
            <a:extLst>
              <a:ext uri="{FF2B5EF4-FFF2-40B4-BE49-F238E27FC236}">
                <a16:creationId xmlns:a16="http://schemas.microsoft.com/office/drawing/2014/main" id="{AA1EE334-9DE4-471A-940D-85FB10D9FAFC}"/>
              </a:ext>
            </a:extLst>
          </p:cNvPr>
          <p:cNvSpPr>
            <a:spLocks noGrp="1"/>
          </p:cNvSpPr>
          <p:nvPr>
            <p:ph type="body" sz="quarter" idx="16" hasCustomPrompt="1"/>
          </p:nvPr>
        </p:nvSpPr>
        <p:spPr bwMode="gray">
          <a:xfrm>
            <a:off x="395288" y="993409"/>
            <a:ext cx="8390992" cy="442035"/>
          </a:xfrm>
          <a:prstGeom prst="rect">
            <a:avLst/>
          </a:prstGeom>
          <a:noFill/>
        </p:spPr>
        <p:txBody>
          <a:bodyPr wrap="square" lIns="0" tIns="0" rIns="0" bIns="0" anchor="t" anchorCtr="0">
            <a:noAutofit/>
          </a:bodyPr>
          <a:lstStyle>
            <a:lvl1pPr>
              <a:lnSpc>
                <a:spcPct val="100000"/>
              </a:lnSpc>
              <a:spcBef>
                <a:spcPts val="0"/>
              </a:spcBef>
              <a:spcAft>
                <a:spcPts val="0"/>
              </a:spcAft>
              <a:defRPr sz="2400" b="0" baseline="0">
                <a:solidFill>
                  <a:schemeClr val="tx2"/>
                </a:solidFill>
              </a:defRPr>
            </a:lvl1pPr>
            <a:lvl2pPr marL="0" indent="0">
              <a:lnSpc>
                <a:spcPct val="100000"/>
              </a:lnSpc>
              <a:buNone/>
              <a:defRPr lang="en-US" sz="1400" b="0" kern="1200" dirty="0" smtClean="0">
                <a:solidFill>
                  <a:srgbClr val="646464"/>
                </a:solidFill>
                <a:latin typeface="+mn-lt"/>
                <a:ea typeface="+mn-ea"/>
                <a:cs typeface="+mn-cs"/>
              </a:defRPr>
            </a:lvl2pPr>
          </a:lstStyle>
          <a:p>
            <a:pPr lvl="0"/>
            <a:r>
              <a:rPr lang="en-US" dirty="0"/>
              <a:t>Click to type subtitle</a:t>
            </a:r>
          </a:p>
        </p:txBody>
      </p:sp>
    </p:spTree>
    <p:extLst>
      <p:ext uri="{BB962C8B-B14F-4D97-AF65-F5344CB8AC3E}">
        <p14:creationId xmlns:p14="http://schemas.microsoft.com/office/powerpoint/2010/main" val="931217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with header and source">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1511" name="think-cell Slide" r:id="rId4" imgW="357" imgH="357" progId="">
                  <p:embed/>
                </p:oleObj>
              </mc:Choice>
              <mc:Fallback>
                <p:oleObj name="think-cell Slide" r:id="rId4" imgW="357" imgH="357" progId="">
                  <p:embed/>
                  <p:pic>
                    <p:nvPicPr>
                      <p:cNvPr id="24" name="Object 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 name="Picture Placeholder 70">
            <a:extLst>
              <a:ext uri="{FF2B5EF4-FFF2-40B4-BE49-F238E27FC236}">
                <a16:creationId xmlns:a16="http://schemas.microsoft.com/office/drawing/2014/main" id="{47486E17-1CD9-43E3-A163-E936E8B70F58}"/>
              </a:ext>
            </a:extLst>
          </p:cNvPr>
          <p:cNvSpPr>
            <a:spLocks noGrp="1"/>
          </p:cNvSpPr>
          <p:nvPr>
            <p:ph type="pic" sz="quarter" idx="19" hasCustomPrompt="1"/>
          </p:nvPr>
        </p:nvSpPr>
        <p:spPr bwMode="gray">
          <a:xfrm>
            <a:off x="400050" y="1213200"/>
            <a:ext cx="8385177" cy="3338162"/>
          </a:xfrm>
          <a:custGeom>
            <a:avLst/>
            <a:gdLst>
              <a:gd name="connsiteX0" fmla="*/ 281040 w 8385177"/>
              <a:gd name="connsiteY0" fmla="*/ 0 h 3338162"/>
              <a:gd name="connsiteX1" fmla="*/ 2478378 w 8385177"/>
              <a:gd name="connsiteY1" fmla="*/ 0 h 3338162"/>
              <a:gd name="connsiteX2" fmla="*/ 3796651 w 8385177"/>
              <a:gd name="connsiteY2" fmla="*/ 0 h 3338162"/>
              <a:gd name="connsiteX3" fmla="*/ 4869566 w 8385177"/>
              <a:gd name="connsiteY3" fmla="*/ 0 h 3338162"/>
              <a:gd name="connsiteX4" fmla="*/ 5993989 w 8385177"/>
              <a:gd name="connsiteY4" fmla="*/ 0 h 3338162"/>
              <a:gd name="connsiteX5" fmla="*/ 8385177 w 8385177"/>
              <a:gd name="connsiteY5" fmla="*/ 0 h 3338162"/>
              <a:gd name="connsiteX6" fmla="*/ 8385177 w 8385177"/>
              <a:gd name="connsiteY6" fmla="*/ 3338162 h 3338162"/>
              <a:gd name="connsiteX7" fmla="*/ 5993989 w 8385177"/>
              <a:gd name="connsiteY7" fmla="*/ 3338162 h 3338162"/>
              <a:gd name="connsiteX8" fmla="*/ 4588526 w 8385177"/>
              <a:gd name="connsiteY8" fmla="*/ 3338162 h 3338162"/>
              <a:gd name="connsiteX9" fmla="*/ 3796651 w 8385177"/>
              <a:gd name="connsiteY9" fmla="*/ 3338162 h 3338162"/>
              <a:gd name="connsiteX10" fmla="*/ 2197338 w 8385177"/>
              <a:gd name="connsiteY10" fmla="*/ 3338162 h 3338162"/>
              <a:gd name="connsiteX11" fmla="*/ 0 w 8385177"/>
              <a:gd name="connsiteY11" fmla="*/ 3338162 h 3338162"/>
              <a:gd name="connsiteX12" fmla="*/ 0 w 8385177"/>
              <a:gd name="connsiteY12" fmla="*/ 281040 h 33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85177" h="3338162">
                <a:moveTo>
                  <a:pt x="281040" y="0"/>
                </a:moveTo>
                <a:lnTo>
                  <a:pt x="2478378" y="0"/>
                </a:lnTo>
                <a:lnTo>
                  <a:pt x="3796651" y="0"/>
                </a:lnTo>
                <a:lnTo>
                  <a:pt x="4869566" y="0"/>
                </a:lnTo>
                <a:lnTo>
                  <a:pt x="5993989" y="0"/>
                </a:lnTo>
                <a:lnTo>
                  <a:pt x="8385177" y="0"/>
                </a:lnTo>
                <a:lnTo>
                  <a:pt x="8385177" y="3338162"/>
                </a:lnTo>
                <a:lnTo>
                  <a:pt x="5993989" y="3338162"/>
                </a:lnTo>
                <a:lnTo>
                  <a:pt x="4588526" y="3338162"/>
                </a:lnTo>
                <a:lnTo>
                  <a:pt x="3796651" y="3338162"/>
                </a:lnTo>
                <a:lnTo>
                  <a:pt x="2197338" y="3338162"/>
                </a:lnTo>
                <a:lnTo>
                  <a:pt x="0" y="3338162"/>
                </a:lnTo>
                <a:lnTo>
                  <a:pt x="0" y="281040"/>
                </a:lnTo>
                <a:close/>
              </a:path>
            </a:pathLst>
          </a:custGeom>
          <a:solidFill>
            <a:srgbClr val="C8C8C8"/>
          </a:solidFill>
        </p:spPr>
        <p:txBody>
          <a:bodyPr wrap="square" anchor="ctr" anchorCtr="0">
            <a:noAutofit/>
          </a:bodyPr>
          <a:lstStyle>
            <a:lvl1pPr algn="ctr">
              <a:tabLst>
                <a:tab pos="1436652" algn="l"/>
              </a:tabLst>
              <a:defRPr sz="1400">
                <a:solidFill>
                  <a:schemeClr val="bg1"/>
                </a:solidFill>
              </a:defRPr>
            </a:lvl1pPr>
          </a:lstStyle>
          <a:p>
            <a:r>
              <a:rPr lang="en-US" dirty="0"/>
              <a:t>Place picture</a:t>
            </a:r>
          </a:p>
        </p:txBody>
      </p:sp>
      <p:grpSp>
        <p:nvGrpSpPr>
          <p:cNvPr id="44" name="Group 43">
            <a:extLst>
              <a:ext uri="{FF2B5EF4-FFF2-40B4-BE49-F238E27FC236}">
                <a16:creationId xmlns:a16="http://schemas.microsoft.com/office/drawing/2014/main" id="{383049CD-F5E9-48CD-924B-EC7BDF651BA1}"/>
              </a:ext>
            </a:extLst>
          </p:cNvPr>
          <p:cNvGrpSpPr/>
          <p:nvPr userDrawn="1"/>
        </p:nvGrpSpPr>
        <p:grpSpPr bwMode="gray">
          <a:xfrm>
            <a:off x="9286875" y="339579"/>
            <a:ext cx="1581150" cy="3229876"/>
            <a:chOff x="9286875" y="182684"/>
            <a:chExt cx="1581150" cy="3229876"/>
          </a:xfrm>
        </p:grpSpPr>
        <p:sp>
          <p:nvSpPr>
            <p:cNvPr id="45" name="Rectangle 44">
              <a:extLst>
                <a:ext uri="{FF2B5EF4-FFF2-40B4-BE49-F238E27FC236}">
                  <a16:creationId xmlns:a16="http://schemas.microsoft.com/office/drawing/2014/main" id="{6331EA9F-958F-42E7-8650-E5F5ADF86B1E}"/>
                </a:ext>
              </a:extLst>
            </p:cNvPr>
            <p:cNvSpPr/>
            <p:nvPr/>
          </p:nvSpPr>
          <p:spPr bwMode="gray">
            <a:xfrm>
              <a:off x="9288779" y="182684"/>
              <a:ext cx="1579245" cy="4882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Autofit/>
            </a:bodyPr>
            <a:lstStyle/>
            <a:p>
              <a:pPr algn="l"/>
              <a:r>
                <a:rPr lang="en-US" sz="900" b="1" dirty="0">
                  <a:solidFill>
                    <a:schemeClr val="tx1"/>
                  </a:solidFill>
                </a:rPr>
                <a:t>Crop picture</a:t>
              </a:r>
            </a:p>
            <a:p>
              <a:pPr algn="l"/>
              <a:r>
                <a:rPr lang="en-US" sz="900" b="0" dirty="0">
                  <a:solidFill>
                    <a:schemeClr val="tx1"/>
                  </a:solidFill>
                </a:rPr>
                <a:t>Select picture &gt; click</a:t>
              </a:r>
              <a:r>
                <a:rPr lang="en-US" sz="900" b="0" baseline="0" dirty="0">
                  <a:solidFill>
                    <a:schemeClr val="tx1"/>
                  </a:solidFill>
                </a:rPr>
                <a:t> on tab “Picture Tools &gt; Format”</a:t>
              </a:r>
              <a:endParaRPr lang="en-US" sz="900" b="0" dirty="0">
                <a:solidFill>
                  <a:schemeClr val="tx1"/>
                </a:solidFill>
              </a:endParaRPr>
            </a:p>
          </p:txBody>
        </p:sp>
        <p:sp>
          <p:nvSpPr>
            <p:cNvPr id="46" name="Rectangle 45">
              <a:extLst>
                <a:ext uri="{FF2B5EF4-FFF2-40B4-BE49-F238E27FC236}">
                  <a16:creationId xmlns:a16="http://schemas.microsoft.com/office/drawing/2014/main" id="{7954354B-0D3C-45E1-AAFD-226FB9E1C9BC}"/>
                </a:ext>
              </a:extLst>
            </p:cNvPr>
            <p:cNvSpPr/>
            <p:nvPr/>
          </p:nvSpPr>
          <p:spPr bwMode="gray">
            <a:xfrm>
              <a:off x="9288780" y="1261435"/>
              <a:ext cx="1579244" cy="1662924"/>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540000" bIns="36000" rtlCol="0" anchor="t" anchorCtr="0">
              <a:noAutofit/>
            </a:bodyPr>
            <a:lstStyle/>
            <a:p>
              <a:pPr algn="l"/>
              <a:r>
                <a:rPr lang="en-US" sz="900" b="0" dirty="0">
                  <a:solidFill>
                    <a:schemeClr val="tx1"/>
                  </a:solidFill>
                </a:rPr>
                <a:t>Click</a:t>
              </a:r>
              <a:r>
                <a:rPr lang="en-US" sz="900" b="0" baseline="0" dirty="0">
                  <a:solidFill>
                    <a:schemeClr val="tx1"/>
                  </a:solidFill>
                </a:rPr>
                <a:t> on the icon </a:t>
              </a:r>
              <a:br>
                <a:rPr lang="en-US" sz="900" b="0" baseline="0" dirty="0">
                  <a:solidFill>
                    <a:schemeClr val="tx1"/>
                  </a:solidFill>
                </a:rPr>
              </a:br>
              <a:r>
                <a:rPr lang="en-US" sz="900" b="0" baseline="0" dirty="0">
                  <a:solidFill>
                    <a:schemeClr val="tx1"/>
                  </a:solidFill>
                </a:rPr>
                <a:t>above “Crop”</a:t>
              </a:r>
            </a:p>
            <a:p>
              <a:pPr algn="l"/>
              <a:endParaRPr lang="en-US" sz="900" b="0" baseline="0" dirty="0">
                <a:solidFill>
                  <a:schemeClr val="tx1"/>
                </a:solidFill>
              </a:endParaRPr>
            </a:p>
            <a:p>
              <a:pPr algn="l"/>
              <a:r>
                <a:rPr lang="en-US" sz="900" b="0" baseline="0" dirty="0">
                  <a:solidFill>
                    <a:schemeClr val="tx1"/>
                  </a:solidFill>
                </a:rPr>
                <a:t>You will see crop and scale markers on the corners</a:t>
              </a:r>
              <a:endParaRPr lang="en-US" sz="900" b="0" dirty="0">
                <a:solidFill>
                  <a:schemeClr val="tx1"/>
                </a:solidFill>
              </a:endParaRPr>
            </a:p>
          </p:txBody>
        </p:sp>
        <p:pic>
          <p:nvPicPr>
            <p:cNvPr id="47" name="Picture 46">
              <a:extLst>
                <a:ext uri="{FF2B5EF4-FFF2-40B4-BE49-F238E27FC236}">
                  <a16:creationId xmlns:a16="http://schemas.microsoft.com/office/drawing/2014/main" id="{0FF18499-016B-49B2-96C7-B28678EF0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9901238" y="2334293"/>
              <a:ext cx="352425" cy="352425"/>
            </a:xfrm>
            <a:prstGeom prst="rect">
              <a:avLst/>
            </a:prstGeom>
          </p:spPr>
        </p:pic>
        <p:pic>
          <p:nvPicPr>
            <p:cNvPr id="48" name="Picture 47">
              <a:extLst>
                <a:ext uri="{FF2B5EF4-FFF2-40B4-BE49-F238E27FC236}">
                  <a16:creationId xmlns:a16="http://schemas.microsoft.com/office/drawing/2014/main" id="{CD7813B2-55A8-4961-B570-05674A3CD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gray">
            <a:xfrm>
              <a:off x="9286875" y="670885"/>
              <a:ext cx="1581150" cy="590550"/>
            </a:xfrm>
            <a:prstGeom prst="rect">
              <a:avLst/>
            </a:prstGeom>
          </p:spPr>
        </p:pic>
        <p:pic>
          <p:nvPicPr>
            <p:cNvPr id="49" name="Picture 48">
              <a:extLst>
                <a:ext uri="{FF2B5EF4-FFF2-40B4-BE49-F238E27FC236}">
                  <a16:creationId xmlns:a16="http://schemas.microsoft.com/office/drawing/2014/main" id="{C3C867EC-3418-4C8F-9968-54BF23C25997}"/>
                </a:ext>
              </a:extLst>
            </p:cNvPr>
            <p:cNvPicPr>
              <a:picLocks noChangeAspect="1"/>
            </p:cNvPicPr>
            <p:nvPr/>
          </p:nvPicPr>
          <p:blipFill rotWithShape="1">
            <a:blip r:embed="rId8">
              <a:extLst>
                <a:ext uri="{28A0092B-C50C-407E-A947-70E740481C1C}">
                  <a14:useLocalDpi xmlns:a14="http://schemas.microsoft.com/office/drawing/2010/main" val="0"/>
                </a:ext>
              </a:extLst>
            </a:blip>
            <a:srcRect l="38920"/>
            <a:stretch/>
          </p:blipFill>
          <p:spPr bwMode="gray">
            <a:xfrm>
              <a:off x="10313189" y="1261435"/>
              <a:ext cx="511967" cy="876300"/>
            </a:xfrm>
            <a:prstGeom prst="rect">
              <a:avLst/>
            </a:prstGeom>
          </p:spPr>
        </p:pic>
        <p:pic>
          <p:nvPicPr>
            <p:cNvPr id="50" name="Picture 49">
              <a:extLst>
                <a:ext uri="{FF2B5EF4-FFF2-40B4-BE49-F238E27FC236}">
                  <a16:creationId xmlns:a16="http://schemas.microsoft.com/office/drawing/2014/main" id="{D532AE75-06F2-4DB0-A7BF-E68449E3FC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gray">
            <a:xfrm>
              <a:off x="9334505" y="2334294"/>
              <a:ext cx="352425" cy="352425"/>
            </a:xfrm>
            <a:prstGeom prst="rect">
              <a:avLst/>
            </a:prstGeom>
          </p:spPr>
        </p:pic>
        <p:pic>
          <p:nvPicPr>
            <p:cNvPr id="51" name="Picture 50">
              <a:extLst>
                <a:ext uri="{FF2B5EF4-FFF2-40B4-BE49-F238E27FC236}">
                  <a16:creationId xmlns:a16="http://schemas.microsoft.com/office/drawing/2014/main" id="{D64DCCAA-EE02-4603-A3BA-F6D6AE3778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gray">
            <a:xfrm>
              <a:off x="10467970" y="2334294"/>
              <a:ext cx="352425" cy="352425"/>
            </a:xfrm>
            <a:prstGeom prst="rect">
              <a:avLst/>
            </a:prstGeom>
          </p:spPr>
        </p:pic>
        <p:sp>
          <p:nvSpPr>
            <p:cNvPr id="52" name="Rectangle 51">
              <a:extLst>
                <a:ext uri="{FF2B5EF4-FFF2-40B4-BE49-F238E27FC236}">
                  <a16:creationId xmlns:a16="http://schemas.microsoft.com/office/drawing/2014/main" id="{1CB1764D-1BA4-429C-B7C2-063C1ED2BB46}"/>
                </a:ext>
              </a:extLst>
            </p:cNvPr>
            <p:cNvSpPr/>
            <p:nvPr/>
          </p:nvSpPr>
          <p:spPr bwMode="gray">
            <a:xfrm>
              <a:off x="10313189" y="1320967"/>
              <a:ext cx="442912" cy="442912"/>
            </a:xfrm>
            <a:prstGeom prst="rect">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sz="2400" dirty="0"/>
            </a:p>
          </p:txBody>
        </p:sp>
        <p:sp>
          <p:nvSpPr>
            <p:cNvPr id="53" name="Rectangle 52">
              <a:extLst>
                <a:ext uri="{FF2B5EF4-FFF2-40B4-BE49-F238E27FC236}">
                  <a16:creationId xmlns:a16="http://schemas.microsoft.com/office/drawing/2014/main" id="{2A503A6A-B841-4651-94E2-897FBC64F859}"/>
                </a:ext>
              </a:extLst>
            </p:cNvPr>
            <p:cNvSpPr/>
            <p:nvPr/>
          </p:nvSpPr>
          <p:spPr bwMode="gray">
            <a:xfrm>
              <a:off x="9288780" y="2924359"/>
              <a:ext cx="1579244" cy="4882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Autofit/>
            </a:bodyPr>
            <a:lstStyle/>
            <a:p>
              <a:pPr algn="l"/>
              <a:r>
                <a:rPr lang="en-US" sz="900" b="0" dirty="0">
                  <a:solidFill>
                    <a:schemeClr val="tx1"/>
                  </a:solidFill>
                </a:rPr>
                <a:t>Use the “circular scale icon” to scale your picture within the cropped region.</a:t>
              </a:r>
            </a:p>
          </p:txBody>
        </p:sp>
        <p:cxnSp>
          <p:nvCxnSpPr>
            <p:cNvPr id="54" name="Straight Arrow Connector 53">
              <a:extLst>
                <a:ext uri="{FF2B5EF4-FFF2-40B4-BE49-F238E27FC236}">
                  <a16:creationId xmlns:a16="http://schemas.microsoft.com/office/drawing/2014/main" id="{10763659-DB5F-47D3-A699-7FDD63FD860A}"/>
                </a:ext>
              </a:extLst>
            </p:cNvPr>
            <p:cNvCxnSpPr/>
            <p:nvPr/>
          </p:nvCxnSpPr>
          <p:spPr bwMode="gray">
            <a:xfrm flipV="1">
              <a:off x="9510718" y="272530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E5D07CE-CD4C-4B5D-B4EE-07D130687750}"/>
                </a:ext>
              </a:extLst>
            </p:cNvPr>
            <p:cNvCxnSpPr>
              <a:cxnSpLocks/>
            </p:cNvCxnSpPr>
            <p:nvPr/>
          </p:nvCxnSpPr>
          <p:spPr bwMode="gray">
            <a:xfrm rot="2700000">
              <a:off x="10077452" y="223820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14AA60A-AE30-4381-BE5E-9092E0F84E04}"/>
                </a:ext>
              </a:extLst>
            </p:cNvPr>
            <p:cNvCxnSpPr>
              <a:cxnSpLocks/>
            </p:cNvCxnSpPr>
            <p:nvPr/>
          </p:nvCxnSpPr>
          <p:spPr bwMode="gray">
            <a:xfrm rot="2700000" flipH="1">
              <a:off x="9805146" y="251050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0B0D9D4-F589-4B68-9F9A-9A29D863F3F4}"/>
                </a:ext>
              </a:extLst>
            </p:cNvPr>
            <p:cNvCxnSpPr/>
            <p:nvPr/>
          </p:nvCxnSpPr>
          <p:spPr bwMode="gray">
            <a:xfrm flipV="1">
              <a:off x="10691808" y="272530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CABAE7E8-36F9-4599-BA0E-F4CA617EB21C}"/>
                </a:ext>
              </a:extLst>
            </p:cNvPr>
            <p:cNvSpPr/>
            <p:nvPr/>
          </p:nvSpPr>
          <p:spPr bwMode="gray">
            <a:xfrm>
              <a:off x="10587033" y="245335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sz="2400" dirty="0"/>
            </a:p>
          </p:txBody>
        </p:sp>
      </p:grpSp>
      <p:sp>
        <p:nvSpPr>
          <p:cNvPr id="2" name="Title 1">
            <a:extLst>
              <a:ext uri="{FF2B5EF4-FFF2-40B4-BE49-F238E27FC236}">
                <a16:creationId xmlns:a16="http://schemas.microsoft.com/office/drawing/2014/main" id="{D890571B-7FA2-40E4-B4A0-0992D634423B}"/>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E235A98A-01E1-4D92-9052-FDCFC339B9C6}"/>
              </a:ext>
            </a:extLst>
          </p:cNvPr>
          <p:cNvSpPr>
            <a:spLocks noGrp="1"/>
          </p:cNvSpPr>
          <p:nvPr>
            <p:ph type="dt" sz="half" idx="36"/>
          </p:nvPr>
        </p:nvSpPr>
        <p:spPr/>
        <p:txBody>
          <a:bodyPr/>
          <a:lstStyle/>
          <a:p>
            <a:r>
              <a:rPr lang="en-US" dirty="0"/>
              <a:t>Date</a:t>
            </a:r>
          </a:p>
        </p:txBody>
      </p:sp>
      <p:sp>
        <p:nvSpPr>
          <p:cNvPr id="5" name="Footer Placeholder 4">
            <a:extLst>
              <a:ext uri="{FF2B5EF4-FFF2-40B4-BE49-F238E27FC236}">
                <a16:creationId xmlns:a16="http://schemas.microsoft.com/office/drawing/2014/main" id="{506D98A8-632C-4DA6-B4A2-3D129DC1DBBC}"/>
              </a:ext>
            </a:extLst>
          </p:cNvPr>
          <p:cNvSpPr>
            <a:spLocks noGrp="1"/>
          </p:cNvSpPr>
          <p:nvPr>
            <p:ph type="ftr" sz="quarter" idx="37"/>
          </p:nvPr>
        </p:nvSpPr>
        <p:spPr/>
        <p:txBody>
          <a:bodyPr/>
          <a:lstStyle/>
          <a:p>
            <a:r>
              <a:rPr lang="en-US" dirty="0"/>
              <a:t>Nobian template</a:t>
            </a:r>
            <a:endParaRPr lang="en-US" sz="900" dirty="0"/>
          </a:p>
        </p:txBody>
      </p:sp>
      <p:sp>
        <p:nvSpPr>
          <p:cNvPr id="6" name="Slide Number Placeholder 5">
            <a:extLst>
              <a:ext uri="{FF2B5EF4-FFF2-40B4-BE49-F238E27FC236}">
                <a16:creationId xmlns:a16="http://schemas.microsoft.com/office/drawing/2014/main" id="{A1F1C182-BCE2-450B-ADA0-F93031B025FA}"/>
              </a:ext>
            </a:extLst>
          </p:cNvPr>
          <p:cNvSpPr>
            <a:spLocks noGrp="1"/>
          </p:cNvSpPr>
          <p:nvPr>
            <p:ph type="sldNum" sz="quarter" idx="38"/>
          </p:nvPr>
        </p:nvSpPr>
        <p:spPr/>
        <p:txBody>
          <a:bodyPr/>
          <a:lstStyle/>
          <a:p>
            <a:pPr>
              <a:defRPr/>
            </a:pPr>
            <a:fld id="{537E2E77-CED1-4E84-91C2-4E0176ECD4FC}" type="slidenum">
              <a:rPr lang="en-US" smtClean="0"/>
              <a:pPr>
                <a:defRPr/>
              </a:pPr>
              <a:t>‹#›</a:t>
            </a:fld>
            <a:endParaRPr lang="en-US" b="0" dirty="0"/>
          </a:p>
        </p:txBody>
      </p:sp>
    </p:spTree>
    <p:extLst>
      <p:ext uri="{BB962C8B-B14F-4D97-AF65-F5344CB8AC3E}">
        <p14:creationId xmlns:p14="http://schemas.microsoft.com/office/powerpoint/2010/main" val="2637331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image with header">
    <p:bg>
      <p:bgPr>
        <a:solidFill>
          <a:srgbClr val="FFFFFF"/>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D13252BD-A11F-4229-BE65-1ED23DF60860}"/>
              </a:ext>
            </a:extLst>
          </p:cNvPr>
          <p:cNvSpPr/>
          <p:nvPr userDrawn="1"/>
        </p:nvSpPr>
        <p:spPr bwMode="gray">
          <a:xfrm>
            <a:off x="6921324" y="0"/>
            <a:ext cx="2222676" cy="10239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dirty="0"/>
          </a:p>
        </p:txBody>
      </p:sp>
      <p:sp>
        <p:nvSpPr>
          <p:cNvPr id="70" name="Picture Placeholder 22">
            <a:extLst>
              <a:ext uri="{FF2B5EF4-FFF2-40B4-BE49-F238E27FC236}">
                <a16:creationId xmlns:a16="http://schemas.microsoft.com/office/drawing/2014/main" id="{9876922C-990F-4138-B4E0-F7C4C7820CA5}"/>
              </a:ext>
            </a:extLst>
          </p:cNvPr>
          <p:cNvSpPr>
            <a:spLocks noGrp="1" noChangeAspect="1"/>
          </p:cNvSpPr>
          <p:nvPr>
            <p:ph type="pic" sz="quarter" idx="17" hasCustomPrompt="1"/>
          </p:nvPr>
        </p:nvSpPr>
        <p:spPr bwMode="gray">
          <a:xfrm>
            <a:off x="-1" y="0"/>
            <a:ext cx="9144001" cy="4763801"/>
          </a:xfrm>
          <a:prstGeom prst="snip1Rect">
            <a:avLst>
              <a:gd name="adj" fmla="val 0"/>
            </a:avLst>
          </a:prstGeom>
          <a:solidFill>
            <a:srgbClr val="C8C8C8"/>
          </a:solidFill>
        </p:spPr>
        <p:txBody>
          <a:bodyPr wrap="square" lIns="0" tIns="0" rIns="0" bIns="0" anchor="ctr" anchorCtr="0">
            <a:noAutofit/>
          </a:bodyPr>
          <a:lstStyle>
            <a:lvl1pPr algn="ctr">
              <a:lnSpc>
                <a:spcPct val="90000"/>
              </a:lnSpc>
              <a:defRPr sz="900" baseline="0">
                <a:solidFill>
                  <a:schemeClr val="bg1"/>
                </a:solidFill>
              </a:defRPr>
            </a:lvl1pPr>
          </a:lstStyle>
          <a:p>
            <a:r>
              <a:rPr lang="en-US" dirty="0"/>
              <a:t>Insert picture</a:t>
            </a:r>
          </a:p>
        </p:txBody>
      </p:sp>
      <p:sp>
        <p:nvSpPr>
          <p:cNvPr id="71" name="Logo">
            <a:extLst>
              <a:ext uri="{FF2B5EF4-FFF2-40B4-BE49-F238E27FC236}">
                <a16:creationId xmlns:a16="http://schemas.microsoft.com/office/drawing/2014/main" id="{B1B0EFDB-531F-4E57-AF1F-175043E4F540}"/>
              </a:ext>
            </a:extLst>
          </p:cNvPr>
          <p:cNvSpPr>
            <a:spLocks noGrp="1" noChangeAspect="1"/>
          </p:cNvSpPr>
          <p:nvPr>
            <p:ph type="body" sz="quarter" idx="14" hasCustomPrompt="1"/>
          </p:nvPr>
        </p:nvSpPr>
        <p:spPr>
          <a:xfrm>
            <a:off x="7282939" y="372917"/>
            <a:ext cx="1502286" cy="252707"/>
          </a:xfrm>
          <a:blipFill>
            <a:blip r:embed="rId4">
              <a:extLst>
                <a:ext uri="{96DAC541-7B7A-43D3-8B79-37D633B846F1}">
                  <asvg:svgBlip xmlns:asvg="http://schemas.microsoft.com/office/drawing/2016/SVG/main" r:embed="rId5"/>
                </a:ext>
              </a:extLst>
            </a:blip>
            <a:stretch>
              <a:fillRect/>
            </a:stretch>
          </a:blipFill>
        </p:spPr>
        <p:txBody>
          <a:bodyPr tIns="720000"/>
          <a:lstStyle>
            <a:lvl1pPr>
              <a:defRPr sz="100">
                <a:solidFill>
                  <a:schemeClr val="tx1">
                    <a:alpha val="0"/>
                  </a:schemeClr>
                </a:solidFill>
              </a:defRPr>
            </a:lvl1pPr>
          </a:lstStyle>
          <a:p>
            <a:pPr lvl="0"/>
            <a:r>
              <a:rPr lang="en-US" dirty="0"/>
              <a:t>  </a:t>
            </a:r>
          </a:p>
        </p:txBody>
      </p:sp>
      <p:graphicFrame>
        <p:nvGraphicFramePr>
          <p:cNvPr id="24" name="Object 23" hidden="1"/>
          <p:cNvGraphicFramePr>
            <a:graphicFrameLocks noChangeAspect="1"/>
          </p:cNvGraphicFramePr>
          <p:nvPr>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2535" name="think-cell Slide" r:id="rId6" imgW="357" imgH="357" progId="">
                  <p:embed/>
                </p:oleObj>
              </mc:Choice>
              <mc:Fallback>
                <p:oleObj name="think-cell Slide" r:id="rId6" imgW="357" imgH="357" progId="">
                  <p:embed/>
                  <p:pic>
                    <p:nvPicPr>
                      <p:cNvPr id="24" name="Object 2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3" name="Group 42">
            <a:extLst>
              <a:ext uri="{FF2B5EF4-FFF2-40B4-BE49-F238E27FC236}">
                <a16:creationId xmlns:a16="http://schemas.microsoft.com/office/drawing/2014/main" id="{1DB328EA-FB9F-4EE0-AD86-1302B6E7F178}"/>
              </a:ext>
            </a:extLst>
          </p:cNvPr>
          <p:cNvGrpSpPr/>
          <p:nvPr userDrawn="1"/>
        </p:nvGrpSpPr>
        <p:grpSpPr bwMode="gray">
          <a:xfrm>
            <a:off x="9286875" y="339579"/>
            <a:ext cx="1581150" cy="3229876"/>
            <a:chOff x="9286875" y="182684"/>
            <a:chExt cx="1581150" cy="3229876"/>
          </a:xfrm>
        </p:grpSpPr>
        <p:sp>
          <p:nvSpPr>
            <p:cNvPr id="44" name="Rectangle 43">
              <a:extLst>
                <a:ext uri="{FF2B5EF4-FFF2-40B4-BE49-F238E27FC236}">
                  <a16:creationId xmlns:a16="http://schemas.microsoft.com/office/drawing/2014/main" id="{E807833C-57EA-4F5A-9AB4-BDB167AA98FB}"/>
                </a:ext>
              </a:extLst>
            </p:cNvPr>
            <p:cNvSpPr/>
            <p:nvPr/>
          </p:nvSpPr>
          <p:spPr bwMode="gray">
            <a:xfrm>
              <a:off x="9288779" y="182684"/>
              <a:ext cx="1579245" cy="4882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Autofit/>
            </a:bodyPr>
            <a:lstStyle/>
            <a:p>
              <a:pPr algn="l"/>
              <a:r>
                <a:rPr lang="en-US" sz="900" b="1" dirty="0">
                  <a:solidFill>
                    <a:schemeClr val="tx1"/>
                  </a:solidFill>
                </a:rPr>
                <a:t>Crop picture</a:t>
              </a:r>
            </a:p>
            <a:p>
              <a:pPr algn="l"/>
              <a:r>
                <a:rPr lang="en-US" sz="900" b="0" dirty="0">
                  <a:solidFill>
                    <a:schemeClr val="tx1"/>
                  </a:solidFill>
                </a:rPr>
                <a:t>Select picture &gt; click</a:t>
              </a:r>
              <a:r>
                <a:rPr lang="en-US" sz="900" b="0" baseline="0" dirty="0">
                  <a:solidFill>
                    <a:schemeClr val="tx1"/>
                  </a:solidFill>
                </a:rPr>
                <a:t> on tab “Picture Tools &gt; Format”</a:t>
              </a:r>
              <a:endParaRPr lang="en-US" sz="900" b="0" dirty="0">
                <a:solidFill>
                  <a:schemeClr val="tx1"/>
                </a:solidFill>
              </a:endParaRPr>
            </a:p>
          </p:txBody>
        </p:sp>
        <p:sp>
          <p:nvSpPr>
            <p:cNvPr id="45" name="Rectangle 44">
              <a:extLst>
                <a:ext uri="{FF2B5EF4-FFF2-40B4-BE49-F238E27FC236}">
                  <a16:creationId xmlns:a16="http://schemas.microsoft.com/office/drawing/2014/main" id="{9F975580-A425-470C-A3EE-C188389CE7EB}"/>
                </a:ext>
              </a:extLst>
            </p:cNvPr>
            <p:cNvSpPr/>
            <p:nvPr/>
          </p:nvSpPr>
          <p:spPr bwMode="gray">
            <a:xfrm>
              <a:off x="9288780" y="1261435"/>
              <a:ext cx="1579244" cy="1662924"/>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540000" bIns="36000" rtlCol="0" anchor="t" anchorCtr="0">
              <a:noAutofit/>
            </a:bodyPr>
            <a:lstStyle/>
            <a:p>
              <a:pPr algn="l"/>
              <a:r>
                <a:rPr lang="en-US" sz="900" b="0" dirty="0">
                  <a:solidFill>
                    <a:schemeClr val="tx1"/>
                  </a:solidFill>
                </a:rPr>
                <a:t>Click</a:t>
              </a:r>
              <a:r>
                <a:rPr lang="en-US" sz="900" b="0" baseline="0" dirty="0">
                  <a:solidFill>
                    <a:schemeClr val="tx1"/>
                  </a:solidFill>
                </a:rPr>
                <a:t> on the icon </a:t>
              </a:r>
              <a:br>
                <a:rPr lang="en-US" sz="900" b="0" baseline="0" dirty="0">
                  <a:solidFill>
                    <a:schemeClr val="tx1"/>
                  </a:solidFill>
                </a:rPr>
              </a:br>
              <a:r>
                <a:rPr lang="en-US" sz="900" b="0" baseline="0" dirty="0">
                  <a:solidFill>
                    <a:schemeClr val="tx1"/>
                  </a:solidFill>
                </a:rPr>
                <a:t>above “Crop”</a:t>
              </a:r>
            </a:p>
            <a:p>
              <a:pPr algn="l"/>
              <a:endParaRPr lang="en-US" sz="900" b="0" baseline="0" dirty="0">
                <a:solidFill>
                  <a:schemeClr val="tx1"/>
                </a:solidFill>
              </a:endParaRPr>
            </a:p>
            <a:p>
              <a:pPr algn="l"/>
              <a:r>
                <a:rPr lang="en-US" sz="900" b="0" baseline="0" dirty="0">
                  <a:solidFill>
                    <a:schemeClr val="tx1"/>
                  </a:solidFill>
                </a:rPr>
                <a:t>You will see crop and scale markers on the corners</a:t>
              </a:r>
              <a:endParaRPr lang="en-US" sz="900" b="0" dirty="0">
                <a:solidFill>
                  <a:schemeClr val="tx1"/>
                </a:solidFill>
              </a:endParaRPr>
            </a:p>
          </p:txBody>
        </p:sp>
        <p:pic>
          <p:nvPicPr>
            <p:cNvPr id="46" name="Picture 45">
              <a:extLst>
                <a:ext uri="{FF2B5EF4-FFF2-40B4-BE49-F238E27FC236}">
                  <a16:creationId xmlns:a16="http://schemas.microsoft.com/office/drawing/2014/main" id="{0C7D0709-A004-416A-AFE8-72036811FA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gray">
            <a:xfrm>
              <a:off x="9901238" y="2334293"/>
              <a:ext cx="352425" cy="352425"/>
            </a:xfrm>
            <a:prstGeom prst="rect">
              <a:avLst/>
            </a:prstGeom>
          </p:spPr>
        </p:pic>
        <p:pic>
          <p:nvPicPr>
            <p:cNvPr id="47" name="Picture 46">
              <a:extLst>
                <a:ext uri="{FF2B5EF4-FFF2-40B4-BE49-F238E27FC236}">
                  <a16:creationId xmlns:a16="http://schemas.microsoft.com/office/drawing/2014/main" id="{938F3B0E-EEFC-4770-99AB-255A8BB5C6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gray">
            <a:xfrm>
              <a:off x="9286875" y="670885"/>
              <a:ext cx="1581150" cy="590550"/>
            </a:xfrm>
            <a:prstGeom prst="rect">
              <a:avLst/>
            </a:prstGeom>
          </p:spPr>
        </p:pic>
        <p:pic>
          <p:nvPicPr>
            <p:cNvPr id="48" name="Picture 47">
              <a:extLst>
                <a:ext uri="{FF2B5EF4-FFF2-40B4-BE49-F238E27FC236}">
                  <a16:creationId xmlns:a16="http://schemas.microsoft.com/office/drawing/2014/main" id="{C1A32608-67F5-4B02-8B3B-F24A70BC9173}"/>
                </a:ext>
              </a:extLst>
            </p:cNvPr>
            <p:cNvPicPr>
              <a:picLocks noChangeAspect="1"/>
            </p:cNvPicPr>
            <p:nvPr/>
          </p:nvPicPr>
          <p:blipFill rotWithShape="1">
            <a:blip r:embed="rId10">
              <a:extLst>
                <a:ext uri="{28A0092B-C50C-407E-A947-70E740481C1C}">
                  <a14:useLocalDpi xmlns:a14="http://schemas.microsoft.com/office/drawing/2010/main" val="0"/>
                </a:ext>
              </a:extLst>
            </a:blip>
            <a:srcRect l="38920"/>
            <a:stretch/>
          </p:blipFill>
          <p:spPr bwMode="gray">
            <a:xfrm>
              <a:off x="10313189" y="1261435"/>
              <a:ext cx="511967" cy="876300"/>
            </a:xfrm>
            <a:prstGeom prst="rect">
              <a:avLst/>
            </a:prstGeom>
          </p:spPr>
        </p:pic>
        <p:pic>
          <p:nvPicPr>
            <p:cNvPr id="49" name="Picture 48">
              <a:extLst>
                <a:ext uri="{FF2B5EF4-FFF2-40B4-BE49-F238E27FC236}">
                  <a16:creationId xmlns:a16="http://schemas.microsoft.com/office/drawing/2014/main" id="{A74675C1-3D59-4439-A573-14C6E3377B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gray">
            <a:xfrm>
              <a:off x="9334505" y="2334294"/>
              <a:ext cx="352425" cy="352425"/>
            </a:xfrm>
            <a:prstGeom prst="rect">
              <a:avLst/>
            </a:prstGeom>
          </p:spPr>
        </p:pic>
        <p:pic>
          <p:nvPicPr>
            <p:cNvPr id="50" name="Picture 49">
              <a:extLst>
                <a:ext uri="{FF2B5EF4-FFF2-40B4-BE49-F238E27FC236}">
                  <a16:creationId xmlns:a16="http://schemas.microsoft.com/office/drawing/2014/main" id="{E181B9D6-6E3A-4865-8B57-7A197EEF54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10467970" y="2334294"/>
              <a:ext cx="352425" cy="352425"/>
            </a:xfrm>
            <a:prstGeom prst="rect">
              <a:avLst/>
            </a:prstGeom>
          </p:spPr>
        </p:pic>
        <p:sp>
          <p:nvSpPr>
            <p:cNvPr id="51" name="Rectangle 50">
              <a:extLst>
                <a:ext uri="{FF2B5EF4-FFF2-40B4-BE49-F238E27FC236}">
                  <a16:creationId xmlns:a16="http://schemas.microsoft.com/office/drawing/2014/main" id="{6316EBBB-8050-4409-95B9-5CC5DD81769F}"/>
                </a:ext>
              </a:extLst>
            </p:cNvPr>
            <p:cNvSpPr/>
            <p:nvPr/>
          </p:nvSpPr>
          <p:spPr bwMode="gray">
            <a:xfrm>
              <a:off x="10313189" y="1320967"/>
              <a:ext cx="442912" cy="442912"/>
            </a:xfrm>
            <a:prstGeom prst="rect">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sz="2400" dirty="0"/>
            </a:p>
          </p:txBody>
        </p:sp>
        <p:sp>
          <p:nvSpPr>
            <p:cNvPr id="52" name="Rectangle 51">
              <a:extLst>
                <a:ext uri="{FF2B5EF4-FFF2-40B4-BE49-F238E27FC236}">
                  <a16:creationId xmlns:a16="http://schemas.microsoft.com/office/drawing/2014/main" id="{3D4988F6-B4AF-4D32-9802-6BC1BD37F20F}"/>
                </a:ext>
              </a:extLst>
            </p:cNvPr>
            <p:cNvSpPr/>
            <p:nvPr/>
          </p:nvSpPr>
          <p:spPr bwMode="gray">
            <a:xfrm>
              <a:off x="9288780" y="2924359"/>
              <a:ext cx="1579244" cy="4882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noAutofit/>
            </a:bodyPr>
            <a:lstStyle/>
            <a:p>
              <a:pPr algn="l"/>
              <a:r>
                <a:rPr lang="en-US" sz="900" b="0" dirty="0">
                  <a:solidFill>
                    <a:schemeClr val="tx1"/>
                  </a:solidFill>
                </a:rPr>
                <a:t>Use the “circular scale icon” to scale your picture within the cropped region.</a:t>
              </a:r>
            </a:p>
          </p:txBody>
        </p:sp>
        <p:cxnSp>
          <p:nvCxnSpPr>
            <p:cNvPr id="53" name="Straight Arrow Connector 52">
              <a:extLst>
                <a:ext uri="{FF2B5EF4-FFF2-40B4-BE49-F238E27FC236}">
                  <a16:creationId xmlns:a16="http://schemas.microsoft.com/office/drawing/2014/main" id="{59E9CE46-63DF-4B38-903F-ECB0D14BE683}"/>
                </a:ext>
              </a:extLst>
            </p:cNvPr>
            <p:cNvCxnSpPr/>
            <p:nvPr/>
          </p:nvCxnSpPr>
          <p:spPr bwMode="gray">
            <a:xfrm flipV="1">
              <a:off x="9510718" y="272530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FFB8847-2335-4B19-9492-90342F1AAFEC}"/>
                </a:ext>
              </a:extLst>
            </p:cNvPr>
            <p:cNvCxnSpPr>
              <a:cxnSpLocks/>
            </p:cNvCxnSpPr>
            <p:nvPr/>
          </p:nvCxnSpPr>
          <p:spPr bwMode="gray">
            <a:xfrm rot="2700000">
              <a:off x="10077452" y="2238205"/>
              <a:ext cx="0" cy="5446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12F412A-FCD8-4C0B-B080-52A72A60339B}"/>
                </a:ext>
              </a:extLst>
            </p:cNvPr>
            <p:cNvCxnSpPr>
              <a:cxnSpLocks/>
            </p:cNvCxnSpPr>
            <p:nvPr/>
          </p:nvCxnSpPr>
          <p:spPr bwMode="gray">
            <a:xfrm rot="2700000" flipH="1">
              <a:off x="9805146" y="2510507"/>
              <a:ext cx="5446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A8170F0-5773-4C93-869A-056063191283}"/>
                </a:ext>
              </a:extLst>
            </p:cNvPr>
            <p:cNvCxnSpPr/>
            <p:nvPr/>
          </p:nvCxnSpPr>
          <p:spPr bwMode="gray">
            <a:xfrm flipV="1">
              <a:off x="10691808" y="2725307"/>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49E0E419-9C25-48E6-B987-4A4EE2FEB5AD}"/>
                </a:ext>
              </a:extLst>
            </p:cNvPr>
            <p:cNvSpPr/>
            <p:nvPr/>
          </p:nvSpPr>
          <p:spPr bwMode="gray">
            <a:xfrm>
              <a:off x="10587033" y="2453357"/>
              <a:ext cx="233362" cy="233362"/>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sz="2400" dirty="0"/>
            </a:p>
          </p:txBody>
        </p:sp>
      </p:grpSp>
      <p:sp>
        <p:nvSpPr>
          <p:cNvPr id="7" name="Date Placeholder 6">
            <a:extLst>
              <a:ext uri="{FF2B5EF4-FFF2-40B4-BE49-F238E27FC236}">
                <a16:creationId xmlns:a16="http://schemas.microsoft.com/office/drawing/2014/main" id="{C0B2CE3D-6A74-45BF-BA8B-9B8852C25694}"/>
              </a:ext>
            </a:extLst>
          </p:cNvPr>
          <p:cNvSpPr>
            <a:spLocks noGrp="1"/>
          </p:cNvSpPr>
          <p:nvPr>
            <p:ph type="dt" sz="half" idx="36"/>
          </p:nvPr>
        </p:nvSpPr>
        <p:spPr/>
        <p:txBody>
          <a:bodyPr/>
          <a:lstStyle/>
          <a:p>
            <a:r>
              <a:rPr lang="en-US" dirty="0"/>
              <a:t>Date</a:t>
            </a:r>
          </a:p>
        </p:txBody>
      </p:sp>
      <p:sp>
        <p:nvSpPr>
          <p:cNvPr id="13" name="Footer Placeholder 12">
            <a:extLst>
              <a:ext uri="{FF2B5EF4-FFF2-40B4-BE49-F238E27FC236}">
                <a16:creationId xmlns:a16="http://schemas.microsoft.com/office/drawing/2014/main" id="{B8E3A1F7-78FB-4755-93A6-38E5AE80C7AA}"/>
              </a:ext>
            </a:extLst>
          </p:cNvPr>
          <p:cNvSpPr>
            <a:spLocks noGrp="1"/>
          </p:cNvSpPr>
          <p:nvPr>
            <p:ph type="ftr" sz="quarter" idx="37"/>
          </p:nvPr>
        </p:nvSpPr>
        <p:spPr/>
        <p:txBody>
          <a:bodyPr/>
          <a:lstStyle/>
          <a:p>
            <a:r>
              <a:rPr lang="en-US" dirty="0"/>
              <a:t>Nobian template</a:t>
            </a:r>
            <a:endParaRPr lang="en-US" sz="900" dirty="0"/>
          </a:p>
        </p:txBody>
      </p:sp>
      <p:sp>
        <p:nvSpPr>
          <p:cNvPr id="25" name="Slide Number Placeholder 24">
            <a:extLst>
              <a:ext uri="{FF2B5EF4-FFF2-40B4-BE49-F238E27FC236}">
                <a16:creationId xmlns:a16="http://schemas.microsoft.com/office/drawing/2014/main" id="{85BABD9D-05CD-431C-A887-A07842B962A6}"/>
              </a:ext>
            </a:extLst>
          </p:cNvPr>
          <p:cNvSpPr>
            <a:spLocks noGrp="1"/>
          </p:cNvSpPr>
          <p:nvPr>
            <p:ph type="sldNum" sz="quarter" idx="38"/>
          </p:nvPr>
        </p:nvSpPr>
        <p:spPr/>
        <p:txBody>
          <a:bodyPr/>
          <a:lstStyle/>
          <a:p>
            <a:pPr>
              <a:defRPr/>
            </a:pPr>
            <a:fld id="{537E2E77-CED1-4E84-91C2-4E0176ECD4FC}" type="slidenum">
              <a:rPr lang="en-US" smtClean="0"/>
              <a:pPr>
                <a:defRPr/>
              </a:pPr>
              <a:t>‹#›</a:t>
            </a:fld>
            <a:endParaRPr lang="en-US" b="0" dirty="0"/>
          </a:p>
        </p:txBody>
      </p:sp>
      <p:sp>
        <p:nvSpPr>
          <p:cNvPr id="26" name="Title 25">
            <a:extLst>
              <a:ext uri="{FF2B5EF4-FFF2-40B4-BE49-F238E27FC236}">
                <a16:creationId xmlns:a16="http://schemas.microsoft.com/office/drawing/2014/main" id="{7DEF52AC-A66F-44FF-B2F4-E196602B511C}"/>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4024703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and blocks">
    <p:bg>
      <p:bgPr>
        <a:solidFill>
          <a:schemeClr val="bg1"/>
        </a:solidFill>
        <a:effectLst/>
      </p:bgPr>
    </p:bg>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extLst>
              <p:ext uri="{D42A27DB-BD31-4B8C-83A1-F6EECF244321}">
                <p14:modId xmlns:p14="http://schemas.microsoft.com/office/powerpoint/2010/main" val="3714671573"/>
              </p:ex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3565" name="think-cell Slide" r:id="rId5" imgW="357" imgH="357" progId="">
                  <p:embed/>
                </p:oleObj>
              </mc:Choice>
              <mc:Fallback>
                <p:oleObj name="think-cell Slide" r:id="rId5" imgW="357" imgH="357" progId="">
                  <p:embed/>
                  <p:pic>
                    <p:nvPicPr>
                      <p:cNvPr id="24" name="Object 2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p:spPr>
                  </p:pic>
                </p:oleObj>
              </mc:Fallback>
            </mc:AlternateContent>
          </a:graphicData>
        </a:graphic>
      </p:graphicFrame>
      <p:sp>
        <p:nvSpPr>
          <p:cNvPr id="56" name="Content Placeholder 21">
            <a:extLst>
              <a:ext uri="{FF2B5EF4-FFF2-40B4-BE49-F238E27FC236}">
                <a16:creationId xmlns:a16="http://schemas.microsoft.com/office/drawing/2014/main" id="{FEBB60D5-55D3-43AA-9F20-B19DF6B813B0}"/>
              </a:ext>
            </a:extLst>
          </p:cNvPr>
          <p:cNvSpPr>
            <a:spLocks noGrp="1"/>
          </p:cNvSpPr>
          <p:nvPr>
            <p:ph sz="quarter" idx="34"/>
          </p:nvPr>
        </p:nvSpPr>
        <p:spPr bwMode="gray">
          <a:xfrm flipH="1">
            <a:off x="6194534" y="1368923"/>
            <a:ext cx="2602581" cy="1260001"/>
          </a:xfrm>
          <a:prstGeom prst="snip2DiagRect">
            <a:avLst/>
          </a:prstGeom>
          <a:solidFill>
            <a:srgbClr val="39AF4A"/>
          </a:solidFill>
        </p:spPr>
        <p:txBody>
          <a:bodyPr wrap="square" lIns="72000" tIns="72000" rIns="72000" anchor="t" anchorCtr="0">
            <a:noAutofit/>
          </a:bodyPr>
          <a:lstStyle>
            <a:lvl1pPr algn="l">
              <a:lnSpc>
                <a:spcPct val="95000"/>
              </a:lnSpc>
              <a:defRPr sz="1500" kern="100" spc="-30" baseline="0">
                <a:solidFill>
                  <a:schemeClr val="bg2"/>
                </a:solidFill>
              </a:defRPr>
            </a:lvl1pPr>
            <a:lvl2pPr marL="179996" indent="-179996" algn="l">
              <a:lnSpc>
                <a:spcPct val="95000"/>
              </a:lnSpc>
              <a:buClrTx/>
              <a:buFont typeface="Arial" panose="020B0604020202020204" pitchFamily="34" charset="0"/>
              <a:buChar char="•"/>
              <a:defRPr sz="1500" kern="100" spc="-30" baseline="0">
                <a:solidFill>
                  <a:schemeClr val="bg2"/>
                </a:solidFill>
              </a:defRPr>
            </a:lvl2pPr>
            <a:lvl3pPr marL="359991" indent="-179996" algn="l">
              <a:lnSpc>
                <a:spcPct val="95000"/>
              </a:lnSpc>
              <a:buClrTx/>
              <a:buFont typeface="Arial" panose="020B0604020202020204" pitchFamily="34" charset="0"/>
              <a:buChar char="•"/>
              <a:defRPr sz="1500" kern="100" spc="-30" baseline="0">
                <a:solidFill>
                  <a:schemeClr val="bg2"/>
                </a:solidFill>
              </a:defRPr>
            </a:lvl3pPr>
            <a:lvl4pPr marL="539737" indent="-179996" algn="l">
              <a:lnSpc>
                <a:spcPct val="105000"/>
              </a:lnSpc>
              <a:buClr>
                <a:schemeClr val="bg1"/>
              </a:buClr>
              <a:buFont typeface="Arial" panose="020B0604020202020204" pitchFamily="34" charset="0"/>
              <a:buChar char="•"/>
              <a:defRPr sz="1400">
                <a:solidFill>
                  <a:schemeClr val="bg2"/>
                </a:solidFill>
              </a:defRPr>
            </a:lvl4pPr>
            <a:lvl5pPr marL="719982" indent="-179996" algn="l">
              <a:lnSpc>
                <a:spcPct val="105000"/>
              </a:lnSpc>
              <a:buClr>
                <a:schemeClr val="bg1"/>
              </a:buClr>
              <a:buFont typeface="Arial" panose="020B0604020202020204" pitchFamily="34" charset="0"/>
              <a:buChar char="•"/>
              <a:defRPr sz="1400">
                <a:solidFill>
                  <a:schemeClr val="bg2"/>
                </a:solidFill>
              </a:defRPr>
            </a:lvl5pPr>
          </a:lstStyle>
          <a:p>
            <a:pPr lvl="0"/>
            <a:r>
              <a:rPr lang="en-US" dirty="0"/>
              <a:t>Click to edit Master text styles</a:t>
            </a:r>
          </a:p>
          <a:p>
            <a:pPr lvl="1"/>
            <a:r>
              <a:rPr lang="en-US" dirty="0"/>
              <a:t>Second level</a:t>
            </a:r>
          </a:p>
          <a:p>
            <a:pPr lvl="2"/>
            <a:r>
              <a:rPr lang="en-US" dirty="0"/>
              <a:t>Third level</a:t>
            </a:r>
          </a:p>
        </p:txBody>
      </p:sp>
      <p:sp>
        <p:nvSpPr>
          <p:cNvPr id="60" name="Content Placeholder 20">
            <a:extLst>
              <a:ext uri="{FF2B5EF4-FFF2-40B4-BE49-F238E27FC236}">
                <a16:creationId xmlns:a16="http://schemas.microsoft.com/office/drawing/2014/main" id="{5D0F4A8A-CEAA-4D24-86BC-04FD8E3191C3}"/>
              </a:ext>
            </a:extLst>
          </p:cNvPr>
          <p:cNvSpPr>
            <a:spLocks noGrp="1"/>
          </p:cNvSpPr>
          <p:nvPr>
            <p:ph sz="quarter" idx="37"/>
          </p:nvPr>
        </p:nvSpPr>
        <p:spPr bwMode="gray">
          <a:xfrm flipH="1">
            <a:off x="395287" y="1368925"/>
            <a:ext cx="5653286" cy="1260000"/>
          </a:xfrm>
          <a:prstGeom prst="snip2DiagRect">
            <a:avLst/>
          </a:prstGeom>
          <a:solidFill>
            <a:srgbClr val="006837"/>
          </a:solidFill>
        </p:spPr>
        <p:txBody>
          <a:bodyPr wrap="square" lIns="72000" tIns="72000" rIns="72000" anchor="t" anchorCtr="0">
            <a:noAutofit/>
          </a:bodyPr>
          <a:lstStyle>
            <a:lvl1pPr algn="l">
              <a:lnSpc>
                <a:spcPct val="95000"/>
              </a:lnSpc>
              <a:defRPr sz="1500" kern="100" spc="-30" baseline="0">
                <a:solidFill>
                  <a:schemeClr val="bg2"/>
                </a:solidFill>
              </a:defRPr>
            </a:lvl1pPr>
            <a:lvl2pPr marL="179996" indent="-179996">
              <a:lnSpc>
                <a:spcPct val="95000"/>
              </a:lnSpc>
              <a:buClrTx/>
              <a:buFont typeface="Arial" panose="020B0604020202020204" pitchFamily="34" charset="0"/>
              <a:buChar char="•"/>
              <a:defRPr sz="1500" kern="100" spc="-30" baseline="0">
                <a:solidFill>
                  <a:schemeClr val="bg2"/>
                </a:solidFill>
              </a:defRPr>
            </a:lvl2pPr>
            <a:lvl3pPr marL="359991" indent="-179996">
              <a:lnSpc>
                <a:spcPct val="95000"/>
              </a:lnSpc>
              <a:buClrTx/>
              <a:buFont typeface="Arial" panose="020B0604020202020204" pitchFamily="34" charset="0"/>
              <a:buChar char="•"/>
              <a:defRPr sz="1500" kern="100" spc="-30" baseline="0">
                <a:solidFill>
                  <a:schemeClr val="bg2"/>
                </a:solidFill>
              </a:defRPr>
            </a:lvl3pPr>
            <a:lvl4pPr marL="539737" indent="-179996">
              <a:lnSpc>
                <a:spcPct val="105000"/>
              </a:lnSpc>
              <a:buClr>
                <a:schemeClr val="bg1"/>
              </a:buClr>
              <a:buFont typeface="Arial" panose="020B0604020202020204" pitchFamily="34" charset="0"/>
              <a:buChar char="•"/>
              <a:defRPr sz="1400">
                <a:solidFill>
                  <a:schemeClr val="bg2"/>
                </a:solidFill>
              </a:defRPr>
            </a:lvl4pPr>
            <a:lvl5pPr marL="719982" indent="-179996">
              <a:lnSpc>
                <a:spcPct val="105000"/>
              </a:lnSpc>
              <a:buClr>
                <a:schemeClr val="bg1"/>
              </a:buClr>
              <a:buFont typeface="Arial" panose="020B0604020202020204" pitchFamily="34" charset="0"/>
              <a:buChar char="•"/>
              <a:defRPr sz="1400">
                <a:solidFill>
                  <a:schemeClr val="bg2"/>
                </a:solidFill>
              </a:defRPr>
            </a:lvl5pPr>
          </a:lstStyle>
          <a:p>
            <a:pPr lvl="0"/>
            <a:r>
              <a:rPr lang="en-US" dirty="0"/>
              <a:t>Click to edit Master text styles</a:t>
            </a:r>
          </a:p>
          <a:p>
            <a:pPr lvl="1"/>
            <a:r>
              <a:rPr lang="en-US" dirty="0"/>
              <a:t>Second level</a:t>
            </a:r>
          </a:p>
          <a:p>
            <a:pPr lvl="2"/>
            <a:r>
              <a:rPr lang="en-US" dirty="0"/>
              <a:t>Third level</a:t>
            </a:r>
          </a:p>
        </p:txBody>
      </p:sp>
      <p:sp>
        <p:nvSpPr>
          <p:cNvPr id="66" name="Content Placeholder 20">
            <a:extLst>
              <a:ext uri="{FF2B5EF4-FFF2-40B4-BE49-F238E27FC236}">
                <a16:creationId xmlns:a16="http://schemas.microsoft.com/office/drawing/2014/main" id="{0E9247D8-5032-4190-9D14-1E1781491853}"/>
              </a:ext>
            </a:extLst>
          </p:cNvPr>
          <p:cNvSpPr>
            <a:spLocks noGrp="1"/>
          </p:cNvSpPr>
          <p:nvPr>
            <p:ph sz="quarter" idx="35"/>
          </p:nvPr>
        </p:nvSpPr>
        <p:spPr bwMode="gray">
          <a:xfrm flipH="1">
            <a:off x="3198256" y="2783167"/>
            <a:ext cx="2016000" cy="1260000"/>
          </a:xfrm>
          <a:prstGeom prst="snip2DiagRect">
            <a:avLst/>
          </a:prstGeom>
          <a:solidFill>
            <a:srgbClr val="F18D1E"/>
          </a:solidFill>
        </p:spPr>
        <p:txBody>
          <a:bodyPr wrap="square" lIns="72000" tIns="72000" rIns="72000" anchor="t" anchorCtr="0">
            <a:noAutofit/>
          </a:bodyPr>
          <a:lstStyle>
            <a:lvl1pPr algn="l">
              <a:lnSpc>
                <a:spcPct val="95000"/>
              </a:lnSpc>
              <a:defRPr sz="1500" kern="100" spc="-30" baseline="0">
                <a:solidFill>
                  <a:schemeClr val="bg2"/>
                </a:solidFill>
              </a:defRPr>
            </a:lvl1pPr>
            <a:lvl2pPr marL="179996" indent="-179996" algn="l">
              <a:lnSpc>
                <a:spcPct val="95000"/>
              </a:lnSpc>
              <a:buClr>
                <a:schemeClr val="bg1"/>
              </a:buClr>
              <a:buFont typeface="Arial" panose="020B0604020202020204" pitchFamily="34" charset="0"/>
              <a:buChar char="•"/>
              <a:defRPr sz="1500" kern="100" spc="-30" baseline="0">
                <a:solidFill>
                  <a:schemeClr val="bg2"/>
                </a:solidFill>
              </a:defRPr>
            </a:lvl2pPr>
            <a:lvl3pPr marL="359991" indent="-179996" algn="l">
              <a:lnSpc>
                <a:spcPct val="95000"/>
              </a:lnSpc>
              <a:buClr>
                <a:schemeClr val="bg1"/>
              </a:buClr>
              <a:buFont typeface="Arial" panose="020B0604020202020204" pitchFamily="34" charset="0"/>
              <a:buChar char="•"/>
              <a:defRPr sz="1500" kern="100" spc="-30" baseline="0">
                <a:solidFill>
                  <a:schemeClr val="bg2"/>
                </a:solidFill>
              </a:defRPr>
            </a:lvl3pPr>
            <a:lvl4pPr marL="539737" indent="-179996" algn="l">
              <a:lnSpc>
                <a:spcPct val="105000"/>
              </a:lnSpc>
              <a:buClr>
                <a:schemeClr val="bg1"/>
              </a:buClr>
              <a:buFont typeface="Arial" panose="020B0604020202020204" pitchFamily="34" charset="0"/>
              <a:buChar char="•"/>
              <a:defRPr sz="1400">
                <a:solidFill>
                  <a:schemeClr val="bg2"/>
                </a:solidFill>
              </a:defRPr>
            </a:lvl4pPr>
            <a:lvl5pPr marL="719982" indent="-179996" algn="l">
              <a:lnSpc>
                <a:spcPct val="105000"/>
              </a:lnSpc>
              <a:buClr>
                <a:schemeClr val="bg1"/>
              </a:buClr>
              <a:buFont typeface="Arial" panose="020B0604020202020204" pitchFamily="34" charset="0"/>
              <a:buChar char="•"/>
              <a:defRPr sz="1400">
                <a:solidFill>
                  <a:schemeClr val="bg2"/>
                </a:solidFill>
              </a:defRPr>
            </a:lvl5pPr>
          </a:lstStyle>
          <a:p>
            <a:pPr lvl="0"/>
            <a:r>
              <a:rPr lang="en-US" dirty="0"/>
              <a:t>Click to edit Master text styles</a:t>
            </a:r>
          </a:p>
          <a:p>
            <a:pPr lvl="1"/>
            <a:r>
              <a:rPr lang="en-US" dirty="0"/>
              <a:t>Second level</a:t>
            </a:r>
          </a:p>
          <a:p>
            <a:pPr lvl="2"/>
            <a:r>
              <a:rPr lang="en-US" dirty="0"/>
              <a:t>Third level</a:t>
            </a:r>
          </a:p>
        </p:txBody>
      </p:sp>
      <p:sp>
        <p:nvSpPr>
          <p:cNvPr id="67" name="Content Placeholder 20">
            <a:extLst>
              <a:ext uri="{FF2B5EF4-FFF2-40B4-BE49-F238E27FC236}">
                <a16:creationId xmlns:a16="http://schemas.microsoft.com/office/drawing/2014/main" id="{90C6E866-9033-43C0-AF6B-2DC3EDF4CF51}"/>
              </a:ext>
            </a:extLst>
          </p:cNvPr>
          <p:cNvSpPr>
            <a:spLocks noGrp="1"/>
          </p:cNvSpPr>
          <p:nvPr>
            <p:ph sz="quarter" idx="36"/>
          </p:nvPr>
        </p:nvSpPr>
        <p:spPr bwMode="gray">
          <a:xfrm flipH="1">
            <a:off x="395287" y="2783167"/>
            <a:ext cx="2670143" cy="1260000"/>
          </a:xfrm>
          <a:prstGeom prst="snip2DiagRect">
            <a:avLst/>
          </a:prstGeom>
          <a:solidFill>
            <a:srgbClr val="009AAA"/>
          </a:solidFill>
        </p:spPr>
        <p:txBody>
          <a:bodyPr wrap="square" lIns="72000" tIns="72000" rIns="72000" anchor="t" anchorCtr="0">
            <a:noAutofit/>
          </a:bodyPr>
          <a:lstStyle>
            <a:lvl1pPr algn="l">
              <a:lnSpc>
                <a:spcPct val="95000"/>
              </a:lnSpc>
              <a:defRPr sz="1500" kern="100" spc="-30" baseline="0">
                <a:solidFill>
                  <a:schemeClr val="bg2"/>
                </a:solidFill>
              </a:defRPr>
            </a:lvl1pPr>
            <a:lvl2pPr marL="179996" indent="-179996" algn="l">
              <a:lnSpc>
                <a:spcPct val="95000"/>
              </a:lnSpc>
              <a:buClrTx/>
              <a:buFont typeface="Arial" panose="020B0604020202020204" pitchFamily="34" charset="0"/>
              <a:buChar char="•"/>
              <a:defRPr sz="1500" kern="100" spc="-30" baseline="0">
                <a:solidFill>
                  <a:schemeClr val="bg2"/>
                </a:solidFill>
              </a:defRPr>
            </a:lvl2pPr>
            <a:lvl3pPr marL="359991" indent="-179996" algn="l">
              <a:lnSpc>
                <a:spcPct val="95000"/>
              </a:lnSpc>
              <a:buClrTx/>
              <a:buFont typeface="Arial" panose="020B0604020202020204" pitchFamily="34" charset="0"/>
              <a:buChar char="•"/>
              <a:defRPr sz="1500" kern="100" spc="-30" baseline="0">
                <a:solidFill>
                  <a:schemeClr val="bg2"/>
                </a:solidFill>
              </a:defRPr>
            </a:lvl3pPr>
            <a:lvl4pPr marL="539737" indent="-179996" algn="l">
              <a:lnSpc>
                <a:spcPct val="105000"/>
              </a:lnSpc>
              <a:buClrTx/>
              <a:buFont typeface="Arial" panose="020B0604020202020204" pitchFamily="34" charset="0"/>
              <a:buChar char="•"/>
              <a:defRPr sz="1400">
                <a:solidFill>
                  <a:schemeClr val="bg2"/>
                </a:solidFill>
              </a:defRPr>
            </a:lvl4pPr>
            <a:lvl5pPr marL="719982" indent="-179996" algn="l">
              <a:lnSpc>
                <a:spcPct val="105000"/>
              </a:lnSpc>
              <a:buClrTx/>
              <a:buFont typeface="Arial" panose="020B0604020202020204" pitchFamily="34" charset="0"/>
              <a:buChar char="•"/>
              <a:defRPr sz="1400">
                <a:solidFill>
                  <a:schemeClr val="bg2"/>
                </a:solidFill>
              </a:defRPr>
            </a:lvl5pPr>
          </a:lstStyle>
          <a:p>
            <a:pPr lvl="0"/>
            <a:r>
              <a:rPr lang="en-US" dirty="0"/>
              <a:t>Click to edit Master text styles</a:t>
            </a:r>
          </a:p>
          <a:p>
            <a:pPr lvl="1"/>
            <a:r>
              <a:rPr lang="en-US" dirty="0"/>
              <a:t>Second level</a:t>
            </a:r>
          </a:p>
          <a:p>
            <a:pPr lvl="2"/>
            <a:r>
              <a:rPr lang="en-US" dirty="0"/>
              <a:t>Third level</a:t>
            </a:r>
          </a:p>
        </p:txBody>
      </p:sp>
      <p:sp>
        <p:nvSpPr>
          <p:cNvPr id="68" name="Content Placeholder 20">
            <a:extLst>
              <a:ext uri="{FF2B5EF4-FFF2-40B4-BE49-F238E27FC236}">
                <a16:creationId xmlns:a16="http://schemas.microsoft.com/office/drawing/2014/main" id="{82A489FF-F57B-4D91-BDD0-7F83C14F09B3}"/>
              </a:ext>
            </a:extLst>
          </p:cNvPr>
          <p:cNvSpPr>
            <a:spLocks noGrp="1"/>
          </p:cNvSpPr>
          <p:nvPr>
            <p:ph sz="quarter" idx="42"/>
          </p:nvPr>
        </p:nvSpPr>
        <p:spPr bwMode="gray">
          <a:xfrm flipH="1">
            <a:off x="5347081" y="2783167"/>
            <a:ext cx="3438144" cy="1260000"/>
          </a:xfrm>
          <a:prstGeom prst="snip2DiagRect">
            <a:avLst/>
          </a:prstGeom>
          <a:solidFill>
            <a:srgbClr val="F4BC3D"/>
          </a:solidFill>
        </p:spPr>
        <p:txBody>
          <a:bodyPr wrap="square" lIns="72000" tIns="72000" rIns="72000" anchor="t" anchorCtr="0">
            <a:noAutofit/>
          </a:bodyPr>
          <a:lstStyle>
            <a:lvl1pPr algn="l">
              <a:lnSpc>
                <a:spcPct val="95000"/>
              </a:lnSpc>
              <a:defRPr sz="1500" kern="100" spc="-30" baseline="0">
                <a:solidFill>
                  <a:srgbClr val="646464"/>
                </a:solidFill>
              </a:defRPr>
            </a:lvl1pPr>
            <a:lvl2pPr marL="179996" indent="-179996" algn="l">
              <a:lnSpc>
                <a:spcPct val="95000"/>
              </a:lnSpc>
              <a:buClrTx/>
              <a:buFont typeface="Arial" panose="020B0604020202020204" pitchFamily="34" charset="0"/>
              <a:buChar char="•"/>
              <a:defRPr sz="1500" kern="100" spc="-30" baseline="0">
                <a:solidFill>
                  <a:srgbClr val="646464"/>
                </a:solidFill>
              </a:defRPr>
            </a:lvl2pPr>
            <a:lvl3pPr marL="359991" indent="-179996" algn="l">
              <a:lnSpc>
                <a:spcPct val="95000"/>
              </a:lnSpc>
              <a:buClrTx/>
              <a:buFont typeface="Arial" panose="020B0604020202020204" pitchFamily="34" charset="0"/>
              <a:buChar char="•"/>
              <a:defRPr sz="1500" kern="100" spc="-30" baseline="0">
                <a:solidFill>
                  <a:srgbClr val="646464"/>
                </a:solidFill>
              </a:defRPr>
            </a:lvl3pPr>
            <a:lvl4pPr marL="539737" indent="-179996" algn="l">
              <a:lnSpc>
                <a:spcPct val="105000"/>
              </a:lnSpc>
              <a:buClr>
                <a:schemeClr val="bg1"/>
              </a:buClr>
              <a:buFont typeface="Arial" panose="020B0604020202020204" pitchFamily="34" charset="0"/>
              <a:buChar char="•"/>
              <a:defRPr sz="1400">
                <a:solidFill>
                  <a:schemeClr val="bg2"/>
                </a:solidFill>
              </a:defRPr>
            </a:lvl4pPr>
            <a:lvl5pPr marL="719982" indent="-179996" algn="l">
              <a:lnSpc>
                <a:spcPct val="105000"/>
              </a:lnSpc>
              <a:buClr>
                <a:schemeClr val="bg1"/>
              </a:buClr>
              <a:buFont typeface="Arial" panose="020B0604020202020204" pitchFamily="34" charset="0"/>
              <a:buChar char="•"/>
              <a:defRPr sz="1400">
                <a:solidFill>
                  <a:schemeClr val="bg2"/>
                </a:solidFill>
              </a:defRPr>
            </a:lvl5pPr>
          </a:lstStyle>
          <a:p>
            <a:pPr lvl="0"/>
            <a:r>
              <a:rPr lang="en-US" dirty="0"/>
              <a:t>Click to edit Master text styles</a:t>
            </a:r>
          </a:p>
          <a:p>
            <a:pPr lvl="1"/>
            <a:r>
              <a:rPr lang="en-US" dirty="0"/>
              <a:t>Second level</a:t>
            </a:r>
          </a:p>
          <a:p>
            <a:pPr lvl="2"/>
            <a:r>
              <a:rPr lang="en-US" dirty="0"/>
              <a:t>Third level</a:t>
            </a:r>
          </a:p>
        </p:txBody>
      </p:sp>
      <p:graphicFrame>
        <p:nvGraphicFramePr>
          <p:cNvPr id="51" name="Object 50" hidden="1">
            <a:extLst>
              <a:ext uri="{FF2B5EF4-FFF2-40B4-BE49-F238E27FC236}">
                <a16:creationId xmlns:a16="http://schemas.microsoft.com/office/drawing/2014/main" id="{C0B07472-4003-4D73-B0BC-FB837BF0E71E}"/>
              </a:ext>
            </a:extLst>
          </p:cNvPr>
          <p:cNvGraphicFramePr>
            <a:graphicFrameLocks noChangeAspect="1"/>
          </p:cNvGraphicFramePr>
          <p:nvPr userDrawn="1">
            <p:custDataLst>
              <p:tags r:id="rId3"/>
            </p:custDataLst>
            <p:extLst>
              <p:ext uri="{D42A27DB-BD31-4B8C-83A1-F6EECF244321}">
                <p14:modId xmlns:p14="http://schemas.microsoft.com/office/powerpoint/2010/main" val="2224537755"/>
              </p:ex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23566" name="think-cell Slide" r:id="rId7" imgW="357" imgH="357" progId="">
                  <p:embed/>
                </p:oleObj>
              </mc:Choice>
              <mc:Fallback>
                <p:oleObj name="think-cell Slide" r:id="rId7" imgW="357" imgH="357" progId="">
                  <p:embed/>
                  <p:pic>
                    <p:nvPicPr>
                      <p:cNvPr id="51" name="Object 50" hidden="1">
                        <a:extLst>
                          <a:ext uri="{FF2B5EF4-FFF2-40B4-BE49-F238E27FC236}">
                            <a16:creationId xmlns:a16="http://schemas.microsoft.com/office/drawing/2014/main" id="{C0B07472-4003-4D73-B0BC-FB837BF0E7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p:spPr>
                  </p:pic>
                </p:oleObj>
              </mc:Fallback>
            </mc:AlternateContent>
          </a:graphicData>
        </a:graphic>
      </p:graphicFrame>
      <p:sp>
        <p:nvSpPr>
          <p:cNvPr id="6" name="Title 5">
            <a:extLst>
              <a:ext uri="{FF2B5EF4-FFF2-40B4-BE49-F238E27FC236}">
                <a16:creationId xmlns:a16="http://schemas.microsoft.com/office/drawing/2014/main" id="{AE8046CE-95C2-488F-A03C-EA55BAD583EB}"/>
              </a:ext>
            </a:extLst>
          </p:cNvPr>
          <p:cNvSpPr>
            <a:spLocks noGrp="1"/>
          </p:cNvSpPr>
          <p:nvPr>
            <p:ph type="title"/>
          </p:nvPr>
        </p:nvSpPr>
        <p:spPr/>
        <p:txBody>
          <a:bodyPr/>
          <a:lstStyle/>
          <a:p>
            <a:r>
              <a:rPr lang="en-US" dirty="0"/>
              <a:t>Click to edit Master title style</a:t>
            </a:r>
          </a:p>
        </p:txBody>
      </p:sp>
      <p:sp>
        <p:nvSpPr>
          <p:cNvPr id="8" name="Date Placeholder 7">
            <a:extLst>
              <a:ext uri="{FF2B5EF4-FFF2-40B4-BE49-F238E27FC236}">
                <a16:creationId xmlns:a16="http://schemas.microsoft.com/office/drawing/2014/main" id="{6C8EC5BD-9752-4888-A1C5-514FFDF49785}"/>
              </a:ext>
            </a:extLst>
          </p:cNvPr>
          <p:cNvSpPr>
            <a:spLocks noGrp="1"/>
          </p:cNvSpPr>
          <p:nvPr>
            <p:ph type="dt" sz="half" idx="44"/>
          </p:nvPr>
        </p:nvSpPr>
        <p:spPr/>
        <p:txBody>
          <a:bodyPr/>
          <a:lstStyle/>
          <a:p>
            <a:r>
              <a:rPr lang="en-US" dirty="0"/>
              <a:t>Date</a:t>
            </a:r>
          </a:p>
        </p:txBody>
      </p:sp>
      <p:sp>
        <p:nvSpPr>
          <p:cNvPr id="9" name="Footer Placeholder 8">
            <a:extLst>
              <a:ext uri="{FF2B5EF4-FFF2-40B4-BE49-F238E27FC236}">
                <a16:creationId xmlns:a16="http://schemas.microsoft.com/office/drawing/2014/main" id="{1F837A04-8C9C-49DF-9845-026F8E3B61DF}"/>
              </a:ext>
            </a:extLst>
          </p:cNvPr>
          <p:cNvSpPr>
            <a:spLocks noGrp="1"/>
          </p:cNvSpPr>
          <p:nvPr>
            <p:ph type="ftr" sz="quarter" idx="45"/>
          </p:nvPr>
        </p:nvSpPr>
        <p:spPr/>
        <p:txBody>
          <a:bodyPr/>
          <a:lstStyle/>
          <a:p>
            <a:r>
              <a:rPr lang="en-US" dirty="0"/>
              <a:t>Nobian template</a:t>
            </a:r>
            <a:endParaRPr lang="en-US" sz="900" dirty="0"/>
          </a:p>
        </p:txBody>
      </p:sp>
      <p:sp>
        <p:nvSpPr>
          <p:cNvPr id="10" name="Slide Number Placeholder 9">
            <a:extLst>
              <a:ext uri="{FF2B5EF4-FFF2-40B4-BE49-F238E27FC236}">
                <a16:creationId xmlns:a16="http://schemas.microsoft.com/office/drawing/2014/main" id="{6F348CEC-FEB5-406A-981F-25F4EF5A6A14}"/>
              </a:ext>
            </a:extLst>
          </p:cNvPr>
          <p:cNvSpPr>
            <a:spLocks noGrp="1"/>
          </p:cNvSpPr>
          <p:nvPr>
            <p:ph type="sldNum" sz="quarter" idx="46"/>
          </p:nvPr>
        </p:nvSpPr>
        <p:spPr/>
        <p:txBody>
          <a:bodyPr/>
          <a:lstStyle/>
          <a:p>
            <a:pPr>
              <a:defRPr/>
            </a:pPr>
            <a:fld id="{537E2E77-CED1-4E84-91C2-4E0176ECD4FC}" type="slidenum">
              <a:rPr lang="en-US" smtClean="0"/>
              <a:pPr>
                <a:defRPr/>
              </a:pPr>
              <a:t>‹#›</a:t>
            </a:fld>
            <a:endParaRPr lang="en-US" b="0" dirty="0"/>
          </a:p>
        </p:txBody>
      </p:sp>
    </p:spTree>
    <p:extLst>
      <p:ext uri="{BB962C8B-B14F-4D97-AF65-F5344CB8AC3E}">
        <p14:creationId xmlns:p14="http://schemas.microsoft.com/office/powerpoint/2010/main" val="2827662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E6E3E51-FF69-4893-9618-4E483484CE6D}"/>
              </a:ext>
            </a:extLst>
          </p:cNvPr>
          <p:cNvSpPr>
            <a:spLocks noGrp="1"/>
          </p:cNvSpPr>
          <p:nvPr>
            <p:ph type="ftr" sz="quarter" idx="10"/>
          </p:nvPr>
        </p:nvSpPr>
        <p:spPr/>
        <p:txBody>
          <a:bodyPr/>
          <a:lstStyle/>
          <a:p>
            <a:r>
              <a:rPr lang="en-US" dirty="0"/>
              <a:t>Nobian template</a:t>
            </a:r>
          </a:p>
        </p:txBody>
      </p:sp>
      <p:sp>
        <p:nvSpPr>
          <p:cNvPr id="6" name="Slide Number Placeholder 5">
            <a:extLst>
              <a:ext uri="{FF2B5EF4-FFF2-40B4-BE49-F238E27FC236}">
                <a16:creationId xmlns:a16="http://schemas.microsoft.com/office/drawing/2014/main" id="{3F5106F9-AAFF-4418-9B6B-5106E7358768}"/>
              </a:ext>
            </a:extLst>
          </p:cNvPr>
          <p:cNvSpPr>
            <a:spLocks noGrp="1"/>
          </p:cNvSpPr>
          <p:nvPr>
            <p:ph type="sldNum" sz="quarter" idx="11"/>
          </p:nvPr>
        </p:nvSpPr>
        <p:spPr/>
        <p:txBody>
          <a:bodyPr/>
          <a:lstStyle/>
          <a:p>
            <a:pPr>
              <a:defRPr/>
            </a:pPr>
            <a:fld id="{537E2E77-CED1-4E84-91C2-4E0176ECD4FC}" type="slidenum">
              <a:rPr lang="en-US" smtClean="0"/>
              <a:pPr>
                <a:defRPr/>
              </a:pPr>
              <a:t>‹#›</a:t>
            </a:fld>
            <a:endParaRPr lang="en-US" dirty="0"/>
          </a:p>
        </p:txBody>
      </p:sp>
      <p:sp>
        <p:nvSpPr>
          <p:cNvPr id="7" name="Title 6">
            <a:extLst>
              <a:ext uri="{FF2B5EF4-FFF2-40B4-BE49-F238E27FC236}">
                <a16:creationId xmlns:a16="http://schemas.microsoft.com/office/drawing/2014/main" id="{0C1CE659-6C5A-4652-BAEF-D9F83286669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73380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556352-7B8F-4305-B00F-EB15C70E6594}"/>
              </a:ext>
            </a:extLst>
          </p:cNvPr>
          <p:cNvSpPr>
            <a:spLocks noGrp="1"/>
          </p:cNvSpPr>
          <p:nvPr>
            <p:ph type="ftr" sz="quarter" idx="10"/>
          </p:nvPr>
        </p:nvSpPr>
        <p:spPr/>
        <p:txBody>
          <a:bodyPr/>
          <a:lstStyle/>
          <a:p>
            <a:r>
              <a:rPr lang="en-US" dirty="0"/>
              <a:t>Nobian template</a:t>
            </a:r>
          </a:p>
        </p:txBody>
      </p:sp>
      <p:sp>
        <p:nvSpPr>
          <p:cNvPr id="3" name="Slide Number Placeholder 2">
            <a:extLst>
              <a:ext uri="{FF2B5EF4-FFF2-40B4-BE49-F238E27FC236}">
                <a16:creationId xmlns:a16="http://schemas.microsoft.com/office/drawing/2014/main" id="{3D9F9CB6-448F-45EB-8FC7-E5FA323AB756}"/>
              </a:ext>
            </a:extLst>
          </p:cNvPr>
          <p:cNvSpPr>
            <a:spLocks noGrp="1"/>
          </p:cNvSpPr>
          <p:nvPr>
            <p:ph type="sldNum" sz="quarter" idx="11"/>
          </p:nvPr>
        </p:nvSpPr>
        <p:spPr/>
        <p:txBody>
          <a:bodyPr/>
          <a:lstStyle/>
          <a:p>
            <a:pPr>
              <a:defRPr/>
            </a:pPr>
            <a:fld id="{537E2E77-CED1-4E84-91C2-4E0176ECD4FC}" type="slidenum">
              <a:rPr lang="en-US" smtClean="0"/>
              <a:pPr>
                <a:defRPr/>
              </a:pPr>
              <a:t>‹#›</a:t>
            </a:fld>
            <a:endParaRPr lang="en-US" dirty="0"/>
          </a:p>
        </p:txBody>
      </p:sp>
    </p:spTree>
    <p:extLst>
      <p:ext uri="{BB962C8B-B14F-4D97-AF65-F5344CB8AC3E}">
        <p14:creationId xmlns:p14="http://schemas.microsoft.com/office/powerpoint/2010/main" val="3794404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End slide">
    <p:bg bwMode="gray">
      <p:bgPr>
        <a:gradFill>
          <a:gsLst>
            <a:gs pos="0">
              <a:srgbClr val="006837"/>
            </a:gs>
            <a:gs pos="100000">
              <a:srgbClr val="39AF4A"/>
            </a:gs>
          </a:gsLst>
          <a:lin ang="19836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0C6C04-FE4B-40B2-8B0F-12B5DEE95F6C}"/>
              </a:ext>
            </a:extLst>
          </p:cNvPr>
          <p:cNvPicPr>
            <a:picLocks noChangeAspect="1"/>
          </p:cNvPicPr>
          <p:nvPr userDrawn="1"/>
        </p:nvPicPr>
        <p:blipFill>
          <a:blip r:embed="rId2"/>
          <a:stretch/>
        </p:blipFill>
        <p:spPr bwMode="gray">
          <a:xfrm>
            <a:off x="6858000" y="0"/>
            <a:ext cx="2286000" cy="2857500"/>
          </a:xfrm>
          <a:prstGeom prst="rect">
            <a:avLst/>
          </a:prstGeom>
        </p:spPr>
      </p:pic>
      <p:sp>
        <p:nvSpPr>
          <p:cNvPr id="5" name="Title 40">
            <a:extLst>
              <a:ext uri="{FF2B5EF4-FFF2-40B4-BE49-F238E27FC236}">
                <a16:creationId xmlns:a16="http://schemas.microsoft.com/office/drawing/2014/main" id="{C198FAB6-09CA-45B4-8D24-858E1812169C}"/>
              </a:ext>
            </a:extLst>
          </p:cNvPr>
          <p:cNvSpPr>
            <a:spLocks noGrp="1"/>
          </p:cNvSpPr>
          <p:nvPr>
            <p:ph type="title"/>
          </p:nvPr>
        </p:nvSpPr>
        <p:spPr bwMode="gray">
          <a:xfrm>
            <a:off x="566736" y="1408801"/>
            <a:ext cx="5760000" cy="1246495"/>
          </a:xfrm>
          <a:prstGeom prst="rect">
            <a:avLst/>
          </a:prstGeom>
          <a:noFill/>
        </p:spPr>
        <p:txBody>
          <a:bodyPr wrap="square" lIns="0" tIns="0" rIns="0" bIns="0" anchor="b" anchorCtr="0">
            <a:noAutofit/>
          </a:bodyPr>
          <a:lstStyle>
            <a:lvl1pPr>
              <a:lnSpc>
                <a:spcPct val="90000"/>
              </a:lnSpc>
              <a:defRPr sz="4500" b="1">
                <a:solidFill>
                  <a:schemeClr val="bg1"/>
                </a:solidFill>
                <a:latin typeface="+mj-lt"/>
              </a:defRPr>
            </a:lvl1pPr>
          </a:lstStyle>
          <a:p>
            <a:r>
              <a:rPr lang="en-US" dirty="0"/>
              <a:t>Click to edit Master title style</a:t>
            </a:r>
          </a:p>
        </p:txBody>
      </p:sp>
      <p:sp>
        <p:nvSpPr>
          <p:cNvPr id="6" name="Right Triangle 5">
            <a:extLst>
              <a:ext uri="{FF2B5EF4-FFF2-40B4-BE49-F238E27FC236}">
                <a16:creationId xmlns:a16="http://schemas.microsoft.com/office/drawing/2014/main" id="{AF325286-474C-482A-B812-97F57CA94C5E}"/>
              </a:ext>
            </a:extLst>
          </p:cNvPr>
          <p:cNvSpPr/>
          <p:nvPr userDrawn="1"/>
        </p:nvSpPr>
        <p:spPr bwMode="gray">
          <a:xfrm flipH="1">
            <a:off x="5146929" y="1146429"/>
            <a:ext cx="3997071" cy="3997071"/>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dirty="0"/>
          </a:p>
        </p:txBody>
      </p:sp>
      <p:pic>
        <p:nvPicPr>
          <p:cNvPr id="8" name="Graphic 11">
            <a:extLst>
              <a:ext uri="{FF2B5EF4-FFF2-40B4-BE49-F238E27FC236}">
                <a16:creationId xmlns:a16="http://schemas.microsoft.com/office/drawing/2014/main" id="{FE426866-D352-4451-8D3C-FCFAF7CDF04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87482" y="4103600"/>
            <a:ext cx="2097743" cy="361201"/>
          </a:xfrm>
          <a:prstGeom prst="rect">
            <a:avLst/>
          </a:prstGeom>
        </p:spPr>
      </p:pic>
    </p:spTree>
    <p:extLst>
      <p:ext uri="{BB962C8B-B14F-4D97-AF65-F5344CB8AC3E}">
        <p14:creationId xmlns:p14="http://schemas.microsoft.com/office/powerpoint/2010/main" val="1445438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03 (confidential)">
    <p:bg bwMode="gray">
      <p:bgPr>
        <a:gradFill>
          <a:gsLst>
            <a:gs pos="25000">
              <a:srgbClr val="026B39"/>
            </a:gs>
            <a:gs pos="0">
              <a:srgbClr val="006837"/>
            </a:gs>
            <a:gs pos="100000">
              <a:srgbClr val="39AF4A"/>
            </a:gs>
          </a:gsLst>
          <a:lin ang="19836000" scaled="0"/>
        </a:gradFill>
        <a:effectLst/>
      </p:bgPr>
    </p:bg>
    <p:spTree>
      <p:nvGrpSpPr>
        <p:cNvPr id="1" name=""/>
        <p:cNvGrpSpPr/>
        <p:nvPr/>
      </p:nvGrpSpPr>
      <p:grpSpPr>
        <a:xfrm>
          <a:off x="0" y="0"/>
          <a:ext cx="0" cy="0"/>
          <a:chOff x="0" y="0"/>
          <a:chExt cx="0" cy="0"/>
        </a:xfrm>
      </p:grpSpPr>
      <p:sp>
        <p:nvSpPr>
          <p:cNvPr id="99" name="Rectangle: Single Corner Snipped 98">
            <a:extLst>
              <a:ext uri="{FF2B5EF4-FFF2-40B4-BE49-F238E27FC236}">
                <a16:creationId xmlns:a16="http://schemas.microsoft.com/office/drawing/2014/main" id="{7007D55E-C9B6-4914-B6F5-5CC4799C5D20}"/>
              </a:ext>
            </a:extLst>
          </p:cNvPr>
          <p:cNvSpPr/>
          <p:nvPr userDrawn="1"/>
        </p:nvSpPr>
        <p:spPr bwMode="gray">
          <a:xfrm flipV="1">
            <a:off x="566734" y="2857500"/>
            <a:ext cx="4576491" cy="1144456"/>
          </a:xfrm>
          <a:prstGeom prst="snip1Rect">
            <a:avLst>
              <a:gd name="adj" fmla="val 50000"/>
            </a:avLst>
          </a:prstGeom>
          <a:solidFill>
            <a:srgbClr val="F18D1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dirty="0"/>
          </a:p>
        </p:txBody>
      </p:sp>
      <p:sp>
        <p:nvSpPr>
          <p:cNvPr id="100" name="Rectangle: Single Corner Snipped 99">
            <a:extLst>
              <a:ext uri="{FF2B5EF4-FFF2-40B4-BE49-F238E27FC236}">
                <a16:creationId xmlns:a16="http://schemas.microsoft.com/office/drawing/2014/main" id="{4E9DDD49-970D-477F-920D-51F5BA60C0C0}"/>
              </a:ext>
            </a:extLst>
          </p:cNvPr>
          <p:cNvSpPr/>
          <p:nvPr userDrawn="1"/>
        </p:nvSpPr>
        <p:spPr bwMode="gray">
          <a:xfrm flipV="1">
            <a:off x="566734" y="552638"/>
            <a:ext cx="4576491" cy="2860412"/>
          </a:xfrm>
          <a:prstGeom prst="snip1Rect">
            <a:avLst>
              <a:gd name="adj" fmla="val 2038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dirty="0"/>
          </a:p>
        </p:txBody>
      </p:sp>
      <p:sp>
        <p:nvSpPr>
          <p:cNvPr id="101" name="Title 40">
            <a:extLst>
              <a:ext uri="{FF2B5EF4-FFF2-40B4-BE49-F238E27FC236}">
                <a16:creationId xmlns:a16="http://schemas.microsoft.com/office/drawing/2014/main" id="{0CDB414F-BC2F-4A74-8ABA-6B71EB7789FC}"/>
              </a:ext>
            </a:extLst>
          </p:cNvPr>
          <p:cNvSpPr>
            <a:spLocks noGrp="1"/>
          </p:cNvSpPr>
          <p:nvPr>
            <p:ph type="title" hasCustomPrompt="1"/>
          </p:nvPr>
        </p:nvSpPr>
        <p:spPr bwMode="gray">
          <a:xfrm>
            <a:off x="566737" y="552639"/>
            <a:ext cx="4576492" cy="1324360"/>
          </a:xfrm>
          <a:prstGeom prst="rect">
            <a:avLst/>
          </a:prstGeom>
          <a:noFill/>
        </p:spPr>
        <p:txBody>
          <a:bodyPr wrap="square" lIns="288000" tIns="252000" rIns="0" bIns="36000" anchor="t" anchorCtr="0">
            <a:noAutofit/>
          </a:bodyPr>
          <a:lstStyle>
            <a:lvl1pPr>
              <a:lnSpc>
                <a:spcPct val="90000"/>
              </a:lnSpc>
              <a:defRPr sz="3600" b="1">
                <a:solidFill>
                  <a:schemeClr val="tx2"/>
                </a:solidFill>
                <a:latin typeface="+mj-lt"/>
              </a:defRPr>
            </a:lvl1pPr>
          </a:lstStyle>
          <a:p>
            <a:r>
              <a:rPr lang="en-US" dirty="0"/>
              <a:t>Click to edit title</a:t>
            </a:r>
          </a:p>
        </p:txBody>
      </p:sp>
      <p:sp>
        <p:nvSpPr>
          <p:cNvPr id="102" name="Text Placeholder 41">
            <a:extLst>
              <a:ext uri="{FF2B5EF4-FFF2-40B4-BE49-F238E27FC236}">
                <a16:creationId xmlns:a16="http://schemas.microsoft.com/office/drawing/2014/main" id="{E63A37E6-B54C-4374-AAAF-B1A50E118D8C}"/>
              </a:ext>
            </a:extLst>
          </p:cNvPr>
          <p:cNvSpPr>
            <a:spLocks noGrp="1"/>
          </p:cNvSpPr>
          <p:nvPr>
            <p:ph type="body" sz="quarter" idx="16" hasCustomPrompt="1"/>
          </p:nvPr>
        </p:nvSpPr>
        <p:spPr bwMode="gray">
          <a:xfrm>
            <a:off x="566735" y="1939203"/>
            <a:ext cx="4576492" cy="738664"/>
          </a:xfrm>
          <a:prstGeom prst="rect">
            <a:avLst/>
          </a:prstGeom>
          <a:noFill/>
        </p:spPr>
        <p:txBody>
          <a:bodyPr wrap="square" lIns="288000" tIns="0" rIns="0" bIns="0">
            <a:noAutofit/>
          </a:bodyPr>
          <a:lstStyle>
            <a:lvl1pPr>
              <a:lnSpc>
                <a:spcPct val="100000"/>
              </a:lnSpc>
              <a:spcBef>
                <a:spcPts val="0"/>
              </a:spcBef>
              <a:spcAft>
                <a:spcPts val="0"/>
              </a:spcAft>
              <a:defRPr sz="2400" b="0" baseline="0">
                <a:solidFill>
                  <a:schemeClr val="tx2"/>
                </a:solidFill>
              </a:defRPr>
            </a:lvl1pPr>
            <a:lvl2pPr marL="0" indent="0">
              <a:lnSpc>
                <a:spcPct val="100000"/>
              </a:lnSpc>
              <a:buNone/>
              <a:defRPr lang="en-US" sz="1400" b="0" kern="1200" dirty="0" smtClean="0">
                <a:solidFill>
                  <a:srgbClr val="646464"/>
                </a:solidFill>
                <a:latin typeface="+mn-lt"/>
                <a:ea typeface="+mn-ea"/>
                <a:cs typeface="+mn-cs"/>
              </a:defRPr>
            </a:lvl2pPr>
          </a:lstStyle>
          <a:p>
            <a:pPr lvl="0"/>
            <a:r>
              <a:rPr lang="en-US" dirty="0"/>
              <a:t>Click to type subtitle</a:t>
            </a:r>
          </a:p>
        </p:txBody>
      </p:sp>
      <p:sp>
        <p:nvSpPr>
          <p:cNvPr id="103" name="Right Triangle 102">
            <a:extLst>
              <a:ext uri="{FF2B5EF4-FFF2-40B4-BE49-F238E27FC236}">
                <a16:creationId xmlns:a16="http://schemas.microsoft.com/office/drawing/2014/main" id="{8C01AC69-C811-4FF7-B8DB-4593440670F9}"/>
              </a:ext>
            </a:extLst>
          </p:cNvPr>
          <p:cNvSpPr/>
          <p:nvPr userDrawn="1"/>
        </p:nvSpPr>
        <p:spPr bwMode="gray">
          <a:xfrm flipH="1">
            <a:off x="5146929" y="1146429"/>
            <a:ext cx="3997071" cy="3997071"/>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dirty="0"/>
          </a:p>
        </p:txBody>
      </p:sp>
      <p:pic>
        <p:nvPicPr>
          <p:cNvPr id="104" name="Picture 103">
            <a:extLst>
              <a:ext uri="{FF2B5EF4-FFF2-40B4-BE49-F238E27FC236}">
                <a16:creationId xmlns:a16="http://schemas.microsoft.com/office/drawing/2014/main" id="{221DFB15-DFEB-4D91-9ACB-086D491B2372}"/>
              </a:ext>
            </a:extLst>
          </p:cNvPr>
          <p:cNvPicPr>
            <a:picLocks noChangeAspect="1"/>
          </p:cNvPicPr>
          <p:nvPr userDrawn="1"/>
        </p:nvPicPr>
        <p:blipFill>
          <a:blip r:embed="rId2"/>
          <a:stretch/>
        </p:blipFill>
        <p:spPr bwMode="gray">
          <a:xfrm>
            <a:off x="6858000" y="0"/>
            <a:ext cx="2286000" cy="2857500"/>
          </a:xfrm>
          <a:prstGeom prst="rect">
            <a:avLst/>
          </a:prstGeom>
        </p:spPr>
      </p:pic>
      <p:sp>
        <p:nvSpPr>
          <p:cNvPr id="106" name="Text Placeholder 41">
            <a:extLst>
              <a:ext uri="{FF2B5EF4-FFF2-40B4-BE49-F238E27FC236}">
                <a16:creationId xmlns:a16="http://schemas.microsoft.com/office/drawing/2014/main" id="{1659470A-A76A-431A-B9BA-517ED1C9E09F}"/>
              </a:ext>
            </a:extLst>
          </p:cNvPr>
          <p:cNvSpPr>
            <a:spLocks noGrp="1"/>
          </p:cNvSpPr>
          <p:nvPr>
            <p:ph type="body" sz="quarter" idx="17" hasCustomPrompt="1"/>
          </p:nvPr>
        </p:nvSpPr>
        <p:spPr bwMode="gray">
          <a:xfrm>
            <a:off x="566735" y="2696146"/>
            <a:ext cx="4576494" cy="215444"/>
          </a:xfrm>
          <a:prstGeom prst="rect">
            <a:avLst/>
          </a:prstGeom>
          <a:noFill/>
        </p:spPr>
        <p:txBody>
          <a:bodyPr wrap="square" lIns="288000" tIns="0" rIns="0" bIns="0">
            <a:noAutofit/>
          </a:bodyPr>
          <a:lstStyle>
            <a:lvl1pPr>
              <a:lnSpc>
                <a:spcPct val="100000"/>
              </a:lnSpc>
              <a:spcBef>
                <a:spcPts val="0"/>
              </a:spcBef>
              <a:spcAft>
                <a:spcPts val="0"/>
              </a:spcAft>
              <a:defRPr sz="1400" b="1">
                <a:solidFill>
                  <a:srgbClr val="646464"/>
                </a:solidFill>
              </a:defRPr>
            </a:lvl1pPr>
            <a:lvl2pPr marL="0" indent="0">
              <a:lnSpc>
                <a:spcPct val="100000"/>
              </a:lnSpc>
              <a:buNone/>
              <a:defRPr lang="en-US" sz="1400" b="0" kern="1200" dirty="0" smtClean="0">
                <a:solidFill>
                  <a:srgbClr val="646464"/>
                </a:solidFill>
                <a:latin typeface="+mn-lt"/>
                <a:ea typeface="+mn-ea"/>
                <a:cs typeface="+mn-cs"/>
              </a:defRPr>
            </a:lvl2pPr>
          </a:lstStyle>
          <a:p>
            <a:pPr lvl="0"/>
            <a:r>
              <a:rPr lang="en-US" dirty="0"/>
              <a:t>Presenter/owner</a:t>
            </a:r>
          </a:p>
        </p:txBody>
      </p:sp>
      <p:sp>
        <p:nvSpPr>
          <p:cNvPr id="107" name="Date Placeholder 25">
            <a:extLst>
              <a:ext uri="{FF2B5EF4-FFF2-40B4-BE49-F238E27FC236}">
                <a16:creationId xmlns:a16="http://schemas.microsoft.com/office/drawing/2014/main" id="{E8C5AF07-18A5-4173-85E5-89B37CDC5914}"/>
              </a:ext>
            </a:extLst>
          </p:cNvPr>
          <p:cNvSpPr txBox="1">
            <a:spLocks/>
          </p:cNvSpPr>
          <p:nvPr userDrawn="1"/>
        </p:nvSpPr>
        <p:spPr bwMode="gray">
          <a:xfrm>
            <a:off x="566735" y="3413050"/>
            <a:ext cx="4005265" cy="588906"/>
          </a:xfrm>
          <a:prstGeom prst="rect">
            <a:avLst/>
          </a:prstGeom>
        </p:spPr>
        <p:txBody>
          <a:bodyPr vert="horz" lIns="288000" tIns="180000" rIns="0" bIns="0" rtlCol="0" anchor="t" anchorCtr="0">
            <a:noAutofit/>
          </a:bodyPr>
          <a:lstStyle>
            <a:defPPr>
              <a:defRPr lang="nl-NL"/>
            </a:defPPr>
            <a:lvl1pPr marL="0" algn="l" defTabSz="914378" rtl="0" eaLnBrk="1" latinLnBrk="0" hangingPunct="1">
              <a:defRPr sz="1400" kern="1200">
                <a:solidFill>
                  <a:srgbClr val="646464"/>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r>
              <a:rPr lang="en-US" b="1" dirty="0">
                <a:solidFill>
                  <a:srgbClr val="FFFFFF"/>
                </a:solidFill>
              </a:rPr>
              <a:t>CONFIDENTIAL</a:t>
            </a:r>
          </a:p>
        </p:txBody>
      </p:sp>
      <p:sp>
        <p:nvSpPr>
          <p:cNvPr id="108" name="Date Placeholder 25">
            <a:extLst>
              <a:ext uri="{FF2B5EF4-FFF2-40B4-BE49-F238E27FC236}">
                <a16:creationId xmlns:a16="http://schemas.microsoft.com/office/drawing/2014/main" id="{960F3C94-CE0D-48DD-8CA1-C8639504D600}"/>
              </a:ext>
            </a:extLst>
          </p:cNvPr>
          <p:cNvSpPr>
            <a:spLocks noGrp="1"/>
          </p:cNvSpPr>
          <p:nvPr>
            <p:ph type="dt" sz="half" idx="18"/>
          </p:nvPr>
        </p:nvSpPr>
        <p:spPr bwMode="gray">
          <a:xfrm>
            <a:off x="566735" y="2933322"/>
            <a:ext cx="4576492" cy="215444"/>
          </a:xfrm>
          <a:prstGeom prst="rect">
            <a:avLst/>
          </a:prstGeom>
        </p:spPr>
        <p:txBody>
          <a:bodyPr lIns="288000" tIns="0" rIns="0" bIns="0" anchor="t" anchorCtr="0">
            <a:noAutofit/>
          </a:bodyPr>
          <a:lstStyle>
            <a:lvl1pPr>
              <a:defRPr sz="1400">
                <a:solidFill>
                  <a:srgbClr val="646464"/>
                </a:solidFill>
              </a:defRPr>
            </a:lvl1pPr>
          </a:lstStyle>
          <a:p>
            <a:r>
              <a:rPr lang="en-US" sz="1400" dirty="0"/>
              <a:t>Date</a:t>
            </a:r>
          </a:p>
        </p:txBody>
      </p:sp>
      <p:pic>
        <p:nvPicPr>
          <p:cNvPr id="12" name="Graphic 11">
            <a:extLst>
              <a:ext uri="{FF2B5EF4-FFF2-40B4-BE49-F238E27FC236}">
                <a16:creationId xmlns:a16="http://schemas.microsoft.com/office/drawing/2014/main" id="{42C73F2B-05A8-4EBA-A061-62BDE72444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87482" y="4103600"/>
            <a:ext cx="2097743" cy="361201"/>
          </a:xfrm>
          <a:prstGeom prst="rect">
            <a:avLst/>
          </a:prstGeom>
        </p:spPr>
      </p:pic>
    </p:spTree>
    <p:extLst>
      <p:ext uri="{BB962C8B-B14F-4D97-AF65-F5344CB8AC3E}">
        <p14:creationId xmlns:p14="http://schemas.microsoft.com/office/powerpoint/2010/main" val="424915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speaker 01">
    <p:spTree>
      <p:nvGrpSpPr>
        <p:cNvPr id="1" name=""/>
        <p:cNvGrpSpPr/>
        <p:nvPr/>
      </p:nvGrpSpPr>
      <p:grpSpPr>
        <a:xfrm>
          <a:off x="0" y="0"/>
          <a:ext cx="0" cy="0"/>
          <a:chOff x="0" y="0"/>
          <a:chExt cx="0" cy="0"/>
        </a:xfrm>
      </p:grpSpPr>
      <p:graphicFrame>
        <p:nvGraphicFramePr>
          <p:cNvPr id="37" name="Object 36" hidden="1"/>
          <p:cNvGraphicFramePr>
            <a:graphicFrameLocks noChangeAspect="1"/>
          </p:cNvGraphicFramePr>
          <p:nvPr>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127" name="think-cell Slide" r:id="rId4" imgW="357" imgH="357" progId="TCLayout.ActiveDocument.1">
                  <p:embed/>
                </p:oleObj>
              </mc:Choice>
              <mc:Fallback>
                <p:oleObj name="think-cell Slide" r:id="rId4" imgW="357" imgH="357" progId="TCLayout.ActiveDocument.1">
                  <p:embed/>
                  <p:pic>
                    <p:nvPicPr>
                      <p:cNvPr id="37" name="Object 3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 name="Title 40">
            <a:extLst>
              <a:ext uri="{FF2B5EF4-FFF2-40B4-BE49-F238E27FC236}">
                <a16:creationId xmlns:a16="http://schemas.microsoft.com/office/drawing/2014/main" id="{6B85F49E-5337-40CF-83B7-69974846EB87}"/>
              </a:ext>
            </a:extLst>
          </p:cNvPr>
          <p:cNvSpPr>
            <a:spLocks noGrp="1"/>
          </p:cNvSpPr>
          <p:nvPr>
            <p:ph type="title" hasCustomPrompt="1"/>
          </p:nvPr>
        </p:nvSpPr>
        <p:spPr bwMode="gray">
          <a:xfrm>
            <a:off x="3492501" y="1871105"/>
            <a:ext cx="5292724" cy="1443848"/>
          </a:xfrm>
          <a:prstGeom prst="rect">
            <a:avLst/>
          </a:prstGeom>
          <a:noFill/>
        </p:spPr>
        <p:txBody>
          <a:bodyPr wrap="square" lIns="0" tIns="0" rIns="0" bIns="0" anchor="t" anchorCtr="0">
            <a:noAutofit/>
          </a:bodyPr>
          <a:lstStyle>
            <a:lvl1pPr>
              <a:lnSpc>
                <a:spcPct val="90000"/>
              </a:lnSpc>
              <a:defRPr sz="3300" b="1">
                <a:solidFill>
                  <a:srgbClr val="006837"/>
                </a:solidFill>
                <a:latin typeface="+mj-lt"/>
              </a:defRPr>
            </a:lvl1pPr>
          </a:lstStyle>
          <a:p>
            <a:r>
              <a:rPr lang="en-US" dirty="0"/>
              <a:t>Click to edit </a:t>
            </a:r>
            <a:br>
              <a:rPr lang="en-US" dirty="0"/>
            </a:br>
            <a:r>
              <a:rPr lang="en-US" dirty="0"/>
              <a:t>Master title style</a:t>
            </a:r>
          </a:p>
        </p:txBody>
      </p:sp>
      <p:sp>
        <p:nvSpPr>
          <p:cNvPr id="9" name="Picture Placeholder 8">
            <a:extLst>
              <a:ext uri="{FF2B5EF4-FFF2-40B4-BE49-F238E27FC236}">
                <a16:creationId xmlns:a16="http://schemas.microsoft.com/office/drawing/2014/main" id="{A9FCA378-71B6-411C-A9B6-2072D0458CA0}"/>
              </a:ext>
            </a:extLst>
          </p:cNvPr>
          <p:cNvSpPr>
            <a:spLocks noGrp="1" noChangeAspect="1"/>
          </p:cNvSpPr>
          <p:nvPr>
            <p:ph type="pic" sz="quarter" idx="17" hasCustomPrompt="1"/>
          </p:nvPr>
        </p:nvSpPr>
        <p:spPr bwMode="gray">
          <a:xfrm>
            <a:off x="395288" y="1203325"/>
            <a:ext cx="2738438" cy="2738438"/>
          </a:xfrm>
          <a:custGeom>
            <a:avLst/>
            <a:gdLst>
              <a:gd name="connsiteX0" fmla="*/ 0 w 2738438"/>
              <a:gd name="connsiteY0" fmla="*/ 0 h 2738438"/>
              <a:gd name="connsiteX1" fmla="*/ 2738438 w 2738438"/>
              <a:gd name="connsiteY1" fmla="*/ 0 h 2738438"/>
              <a:gd name="connsiteX2" fmla="*/ 2738438 w 2738438"/>
              <a:gd name="connsiteY2" fmla="*/ 2452688 h 2738438"/>
              <a:gd name="connsiteX3" fmla="*/ 2452688 w 2738438"/>
              <a:gd name="connsiteY3" fmla="*/ 2738438 h 2738438"/>
              <a:gd name="connsiteX4" fmla="*/ 0 w 2738438"/>
              <a:gd name="connsiteY4" fmla="*/ 2738438 h 2738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438" h="2738438">
                <a:moveTo>
                  <a:pt x="0" y="0"/>
                </a:moveTo>
                <a:lnTo>
                  <a:pt x="2738438" y="0"/>
                </a:lnTo>
                <a:lnTo>
                  <a:pt x="2738438" y="2452688"/>
                </a:lnTo>
                <a:lnTo>
                  <a:pt x="2452688" y="2738438"/>
                </a:lnTo>
                <a:lnTo>
                  <a:pt x="0" y="2738438"/>
                </a:lnTo>
                <a:close/>
              </a:path>
            </a:pathLst>
          </a:custGeom>
          <a:solidFill>
            <a:srgbClr val="C8C8C8"/>
          </a:solidFill>
        </p:spPr>
        <p:txBody>
          <a:bodyPr wrap="square" lIns="0" tIns="0" rIns="0" bIns="0" anchor="ctr" anchorCtr="0">
            <a:noAutofit/>
          </a:bodyPr>
          <a:lstStyle>
            <a:lvl1pPr algn="ctr">
              <a:lnSpc>
                <a:spcPct val="90000"/>
              </a:lnSpc>
              <a:defRPr sz="900" baseline="0">
                <a:solidFill>
                  <a:schemeClr val="bg1"/>
                </a:solidFill>
              </a:defRPr>
            </a:lvl1pPr>
          </a:lstStyle>
          <a:p>
            <a:r>
              <a:rPr lang="en-US" dirty="0"/>
              <a:t>Insert picture</a:t>
            </a:r>
          </a:p>
        </p:txBody>
      </p:sp>
      <p:sp>
        <p:nvSpPr>
          <p:cNvPr id="11" name="Date Placeholder 10">
            <a:extLst>
              <a:ext uri="{FF2B5EF4-FFF2-40B4-BE49-F238E27FC236}">
                <a16:creationId xmlns:a16="http://schemas.microsoft.com/office/drawing/2014/main" id="{A34FE746-D98D-4532-837D-419AE01BA2C3}"/>
              </a:ext>
            </a:extLst>
          </p:cNvPr>
          <p:cNvSpPr>
            <a:spLocks noGrp="1"/>
          </p:cNvSpPr>
          <p:nvPr>
            <p:ph type="dt" sz="half" idx="18"/>
          </p:nvPr>
        </p:nvSpPr>
        <p:spPr/>
        <p:txBody>
          <a:bodyPr/>
          <a:lstStyle/>
          <a:p>
            <a:r>
              <a:rPr lang="en-US" dirty="0"/>
              <a:t>Date</a:t>
            </a:r>
          </a:p>
        </p:txBody>
      </p:sp>
      <p:sp>
        <p:nvSpPr>
          <p:cNvPr id="12" name="Footer Placeholder 11">
            <a:extLst>
              <a:ext uri="{FF2B5EF4-FFF2-40B4-BE49-F238E27FC236}">
                <a16:creationId xmlns:a16="http://schemas.microsoft.com/office/drawing/2014/main" id="{8B35A26D-3002-43D0-A325-795F6B2D6F03}"/>
              </a:ext>
            </a:extLst>
          </p:cNvPr>
          <p:cNvSpPr>
            <a:spLocks noGrp="1"/>
          </p:cNvSpPr>
          <p:nvPr>
            <p:ph type="ftr" sz="quarter" idx="19"/>
          </p:nvPr>
        </p:nvSpPr>
        <p:spPr/>
        <p:txBody>
          <a:bodyPr/>
          <a:lstStyle/>
          <a:p>
            <a:r>
              <a:rPr lang="en-US" dirty="0"/>
              <a:t>Nobian template</a:t>
            </a:r>
            <a:endParaRPr lang="en-US" sz="900" dirty="0"/>
          </a:p>
        </p:txBody>
      </p:sp>
      <p:sp>
        <p:nvSpPr>
          <p:cNvPr id="15" name="Slide Number Placeholder 14">
            <a:extLst>
              <a:ext uri="{FF2B5EF4-FFF2-40B4-BE49-F238E27FC236}">
                <a16:creationId xmlns:a16="http://schemas.microsoft.com/office/drawing/2014/main" id="{3B7439CB-FF62-4B53-A74A-46A04BCA8985}"/>
              </a:ext>
            </a:extLst>
          </p:cNvPr>
          <p:cNvSpPr>
            <a:spLocks noGrp="1"/>
          </p:cNvSpPr>
          <p:nvPr>
            <p:ph type="sldNum" sz="quarter" idx="20"/>
          </p:nvPr>
        </p:nvSpPr>
        <p:spPr/>
        <p:txBody>
          <a:bodyPr/>
          <a:lstStyle/>
          <a:p>
            <a:pPr>
              <a:defRPr/>
            </a:pPr>
            <a:fld id="{537E2E77-CED1-4E84-91C2-4E0176ECD4FC}" type="slidenum">
              <a:rPr lang="en-US" smtClean="0"/>
              <a:pPr>
                <a:defRPr/>
              </a:pPr>
              <a:t>‹#›</a:t>
            </a:fld>
            <a:endParaRPr lang="en-US" sz="900" dirty="0"/>
          </a:p>
        </p:txBody>
      </p:sp>
    </p:spTree>
    <p:extLst>
      <p:ext uri="{BB962C8B-B14F-4D97-AF65-F5344CB8AC3E}">
        <p14:creationId xmlns:p14="http://schemas.microsoft.com/office/powerpoint/2010/main" val="403980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p:bg bwMode="gray">
      <p:bgPr>
        <a:solidFill>
          <a:schemeClr val="bg1"/>
        </a:solidFill>
        <a:effectLst/>
      </p:bgPr>
    </p:bg>
    <p:spTree>
      <p:nvGrpSpPr>
        <p:cNvPr id="1" name=""/>
        <p:cNvGrpSpPr/>
        <p:nvPr/>
      </p:nvGrpSpPr>
      <p:grpSpPr>
        <a:xfrm>
          <a:off x="0" y="0"/>
          <a:ext cx="0" cy="0"/>
          <a:chOff x="0" y="0"/>
          <a:chExt cx="0" cy="0"/>
        </a:xfrm>
      </p:grpSpPr>
      <p:graphicFrame>
        <p:nvGraphicFramePr>
          <p:cNvPr id="32" name="Object 31" hidden="1"/>
          <p:cNvGraphicFramePr>
            <a:graphicFrameLocks noChangeAspect="1"/>
          </p:cNvGraphicFramePr>
          <p:nvPr>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6157" name="think-cell Slide" r:id="rId5" imgW="357" imgH="357" progId="">
                  <p:embed/>
                </p:oleObj>
              </mc:Choice>
              <mc:Fallback>
                <p:oleObj name="think-cell Slide" r:id="rId5" imgW="357" imgH="357" progId="">
                  <p:embed/>
                  <p:pic>
                    <p:nvPicPr>
                      <p:cNvPr id="32" name="Object 31"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49" hidden="1">
            <a:extLst>
              <a:ext uri="{FF2B5EF4-FFF2-40B4-BE49-F238E27FC236}">
                <a16:creationId xmlns:a16="http://schemas.microsoft.com/office/drawing/2014/main" id="{487B441B-9508-490C-8B29-CBF683727292}"/>
              </a:ext>
            </a:extLst>
          </p:cNvPr>
          <p:cNvGraphicFramePr>
            <a:graphicFrameLocks noChangeAspect="1"/>
          </p:cNvGraphicFramePr>
          <p:nvPr userDrawn="1">
            <p:custDataLst>
              <p:tags r:id="rId3"/>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6158" name="think-cell Slide" r:id="rId7" imgW="357" imgH="357" progId="">
                  <p:embed/>
                </p:oleObj>
              </mc:Choice>
              <mc:Fallback>
                <p:oleObj name="think-cell Slide" r:id="rId7" imgW="357" imgH="357" progId="">
                  <p:embed/>
                  <p:pic>
                    <p:nvPicPr>
                      <p:cNvPr id="50" name="Object 49" hidden="1">
                        <a:extLst>
                          <a:ext uri="{FF2B5EF4-FFF2-40B4-BE49-F238E27FC236}">
                            <a16:creationId xmlns:a16="http://schemas.microsoft.com/office/drawing/2014/main" id="{487B441B-9508-490C-8B29-CBF6837272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3">
            <a:extLst>
              <a:ext uri="{FF2B5EF4-FFF2-40B4-BE49-F238E27FC236}">
                <a16:creationId xmlns:a16="http://schemas.microsoft.com/office/drawing/2014/main" id="{53DCC670-B45A-4120-8CDC-2726765AE7D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84ECC8AD-3E70-4CAA-8641-4A0DEA3B9B65}"/>
              </a:ext>
            </a:extLst>
          </p:cNvPr>
          <p:cNvSpPr>
            <a:spLocks noGrp="1"/>
          </p:cNvSpPr>
          <p:nvPr>
            <p:ph type="dt" sz="half" idx="49"/>
          </p:nvPr>
        </p:nvSpPr>
        <p:spPr/>
        <p:txBody>
          <a:bodyPr/>
          <a:lstStyle/>
          <a:p>
            <a:r>
              <a:rPr lang="en-US" dirty="0"/>
              <a:t>Date</a:t>
            </a:r>
          </a:p>
        </p:txBody>
      </p:sp>
      <p:sp>
        <p:nvSpPr>
          <p:cNvPr id="6" name="Footer Placeholder 5">
            <a:extLst>
              <a:ext uri="{FF2B5EF4-FFF2-40B4-BE49-F238E27FC236}">
                <a16:creationId xmlns:a16="http://schemas.microsoft.com/office/drawing/2014/main" id="{FF0348DF-F44F-4487-BF27-0361B46DEABA}"/>
              </a:ext>
            </a:extLst>
          </p:cNvPr>
          <p:cNvSpPr>
            <a:spLocks noGrp="1"/>
          </p:cNvSpPr>
          <p:nvPr>
            <p:ph type="ftr" sz="quarter" idx="50"/>
          </p:nvPr>
        </p:nvSpPr>
        <p:spPr/>
        <p:txBody>
          <a:bodyPr/>
          <a:lstStyle/>
          <a:p>
            <a:r>
              <a:rPr lang="en-US" dirty="0"/>
              <a:t>Nobian template</a:t>
            </a:r>
            <a:endParaRPr lang="en-US" sz="900" dirty="0"/>
          </a:p>
        </p:txBody>
      </p:sp>
      <p:sp>
        <p:nvSpPr>
          <p:cNvPr id="7" name="Slide Number Placeholder 6">
            <a:extLst>
              <a:ext uri="{FF2B5EF4-FFF2-40B4-BE49-F238E27FC236}">
                <a16:creationId xmlns:a16="http://schemas.microsoft.com/office/drawing/2014/main" id="{A9080FDC-027F-4380-B346-6DFB64040D74}"/>
              </a:ext>
            </a:extLst>
          </p:cNvPr>
          <p:cNvSpPr>
            <a:spLocks noGrp="1"/>
          </p:cNvSpPr>
          <p:nvPr>
            <p:ph type="sldNum" sz="quarter" idx="51"/>
          </p:nvPr>
        </p:nvSpPr>
        <p:spPr/>
        <p:txBody>
          <a:bodyPr/>
          <a:lstStyle/>
          <a:p>
            <a:pPr>
              <a:defRPr/>
            </a:pPr>
            <a:fld id="{537E2E77-CED1-4E84-91C2-4E0176ECD4FC}" type="slidenum">
              <a:rPr lang="en-US" smtClean="0"/>
              <a:pPr>
                <a:defRPr/>
              </a:pPr>
              <a:t>‹#›</a:t>
            </a:fld>
            <a:endParaRPr lang="en-US" sz="900" dirty="0"/>
          </a:p>
        </p:txBody>
      </p:sp>
      <p:sp>
        <p:nvSpPr>
          <p:cNvPr id="13" name="Rectangle 12">
            <a:extLst>
              <a:ext uri="{FF2B5EF4-FFF2-40B4-BE49-F238E27FC236}">
                <a16:creationId xmlns:a16="http://schemas.microsoft.com/office/drawing/2014/main" id="{D56A137A-8D26-4363-8064-15862A2AAB8F}"/>
              </a:ext>
            </a:extLst>
          </p:cNvPr>
          <p:cNvSpPr/>
          <p:nvPr userDrawn="1"/>
        </p:nvSpPr>
        <p:spPr bwMode="gray">
          <a:xfrm>
            <a:off x="-1671638" y="1405513"/>
            <a:ext cx="1531557" cy="18024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 bIns="108000" rtlCol="0" anchor="b" anchorCtr="0">
            <a:noAutofit/>
          </a:bodyPr>
          <a:lstStyle/>
          <a:p>
            <a:pPr algn="l"/>
            <a:endParaRPr lang="en-US" sz="900" b="0" i="0" u="none" dirty="0">
              <a:solidFill>
                <a:schemeClr val="tx1"/>
              </a:solidFill>
            </a:endParaRPr>
          </a:p>
        </p:txBody>
      </p:sp>
    </p:spTree>
    <p:extLst>
      <p:ext uri="{BB962C8B-B14F-4D97-AF65-F5344CB8AC3E}">
        <p14:creationId xmlns:p14="http://schemas.microsoft.com/office/powerpoint/2010/main" val="58052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two column)">
    <p:bg bwMode="gray">
      <p:bgPr>
        <a:solidFill>
          <a:schemeClr val="bg1"/>
        </a:solidFill>
        <a:effectLst/>
      </p:bgPr>
    </p:bg>
    <p:spTree>
      <p:nvGrpSpPr>
        <p:cNvPr id="1" name=""/>
        <p:cNvGrpSpPr/>
        <p:nvPr/>
      </p:nvGrpSpPr>
      <p:grpSpPr>
        <a:xfrm>
          <a:off x="0" y="0"/>
          <a:ext cx="0" cy="0"/>
          <a:chOff x="0" y="0"/>
          <a:chExt cx="0" cy="0"/>
        </a:xfrm>
      </p:grpSpPr>
      <p:graphicFrame>
        <p:nvGraphicFramePr>
          <p:cNvPr id="32" name="Object 31" hidden="1"/>
          <p:cNvGraphicFramePr>
            <a:graphicFrameLocks noChangeAspect="1"/>
          </p:cNvGraphicFramePr>
          <p:nvPr>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175" name="think-cell Slide" r:id="rId4" imgW="357" imgH="357" progId="">
                  <p:embed/>
                </p:oleObj>
              </mc:Choice>
              <mc:Fallback>
                <p:oleObj name="think-cell Slide" r:id="rId4" imgW="357" imgH="357" progId="">
                  <p:embed/>
                  <p:pic>
                    <p:nvPicPr>
                      <p:cNvPr id="32" name="Objec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3F709BFE-6F0E-4A44-A91C-28CF2D1ED616}"/>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1370F638-7768-4017-866C-68ACAB23972F}"/>
              </a:ext>
            </a:extLst>
          </p:cNvPr>
          <p:cNvSpPr>
            <a:spLocks noGrp="1"/>
          </p:cNvSpPr>
          <p:nvPr>
            <p:ph type="dt" sz="half" idx="59"/>
          </p:nvPr>
        </p:nvSpPr>
        <p:spPr/>
        <p:txBody>
          <a:bodyPr/>
          <a:lstStyle/>
          <a:p>
            <a:r>
              <a:rPr lang="en-US" dirty="0"/>
              <a:t>Date</a:t>
            </a:r>
          </a:p>
        </p:txBody>
      </p:sp>
      <p:sp>
        <p:nvSpPr>
          <p:cNvPr id="6" name="Footer Placeholder 5">
            <a:extLst>
              <a:ext uri="{FF2B5EF4-FFF2-40B4-BE49-F238E27FC236}">
                <a16:creationId xmlns:a16="http://schemas.microsoft.com/office/drawing/2014/main" id="{E4A94081-468A-45C4-B4A9-0E5C8DCE414D}"/>
              </a:ext>
            </a:extLst>
          </p:cNvPr>
          <p:cNvSpPr>
            <a:spLocks noGrp="1"/>
          </p:cNvSpPr>
          <p:nvPr>
            <p:ph type="ftr" sz="quarter" idx="60"/>
          </p:nvPr>
        </p:nvSpPr>
        <p:spPr/>
        <p:txBody>
          <a:bodyPr/>
          <a:lstStyle/>
          <a:p>
            <a:r>
              <a:rPr lang="en-US" dirty="0"/>
              <a:t>Nobian template</a:t>
            </a:r>
            <a:endParaRPr lang="en-US" sz="900" dirty="0"/>
          </a:p>
        </p:txBody>
      </p:sp>
      <p:sp>
        <p:nvSpPr>
          <p:cNvPr id="7" name="Slide Number Placeholder 6">
            <a:extLst>
              <a:ext uri="{FF2B5EF4-FFF2-40B4-BE49-F238E27FC236}">
                <a16:creationId xmlns:a16="http://schemas.microsoft.com/office/drawing/2014/main" id="{1A6BB352-07C7-49D6-BA71-A68998660889}"/>
              </a:ext>
            </a:extLst>
          </p:cNvPr>
          <p:cNvSpPr>
            <a:spLocks noGrp="1"/>
          </p:cNvSpPr>
          <p:nvPr>
            <p:ph type="sldNum" sz="quarter" idx="61"/>
          </p:nvPr>
        </p:nvSpPr>
        <p:spPr/>
        <p:txBody>
          <a:bodyPr/>
          <a:lstStyle/>
          <a:p>
            <a:pPr>
              <a:defRPr/>
            </a:pPr>
            <a:fld id="{537E2E77-CED1-4E84-91C2-4E0176ECD4FC}" type="slidenum">
              <a:rPr lang="en-US" smtClean="0"/>
              <a:pPr>
                <a:defRPr/>
              </a:pPr>
              <a:t>‹#›</a:t>
            </a:fld>
            <a:endParaRPr lang="en-US" sz="900" dirty="0"/>
          </a:p>
        </p:txBody>
      </p:sp>
      <p:sp>
        <p:nvSpPr>
          <p:cNvPr id="17" name="Rectangle 16">
            <a:extLst>
              <a:ext uri="{FF2B5EF4-FFF2-40B4-BE49-F238E27FC236}">
                <a16:creationId xmlns:a16="http://schemas.microsoft.com/office/drawing/2014/main" id="{F8126392-5DBC-47B5-8F8A-9A2CF12B6570}"/>
              </a:ext>
            </a:extLst>
          </p:cNvPr>
          <p:cNvSpPr/>
          <p:nvPr userDrawn="1"/>
        </p:nvSpPr>
        <p:spPr bwMode="gray">
          <a:xfrm>
            <a:off x="-1671638" y="1405513"/>
            <a:ext cx="1531557" cy="18024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 bIns="108000" rtlCol="0" anchor="b" anchorCtr="0">
            <a:noAutofit/>
          </a:bodyPr>
          <a:lstStyle/>
          <a:p>
            <a:pPr algn="l"/>
            <a:endParaRPr lang="en-US" sz="900" b="0" i="0" u="none" dirty="0">
              <a:solidFill>
                <a:schemeClr val="tx1"/>
              </a:solidFill>
            </a:endParaRPr>
          </a:p>
        </p:txBody>
      </p:sp>
    </p:spTree>
    <p:extLst>
      <p:ext uri="{BB962C8B-B14F-4D97-AF65-F5344CB8AC3E}">
        <p14:creationId xmlns:p14="http://schemas.microsoft.com/office/powerpoint/2010/main" val="228132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with icons (two column)">
    <p:bg bwMode="gray">
      <p:bgPr>
        <a:solidFill>
          <a:schemeClr val="bg1"/>
        </a:solidFill>
        <a:effectLst/>
      </p:bgPr>
    </p:bg>
    <p:spTree>
      <p:nvGrpSpPr>
        <p:cNvPr id="1" name=""/>
        <p:cNvGrpSpPr/>
        <p:nvPr/>
      </p:nvGrpSpPr>
      <p:grpSpPr>
        <a:xfrm>
          <a:off x="0" y="0"/>
          <a:ext cx="0" cy="0"/>
          <a:chOff x="0" y="0"/>
          <a:chExt cx="0" cy="0"/>
        </a:xfrm>
      </p:grpSpPr>
      <p:graphicFrame>
        <p:nvGraphicFramePr>
          <p:cNvPr id="32" name="Object 31" hidden="1"/>
          <p:cNvGraphicFramePr>
            <a:graphicFrameLocks noChangeAspect="1"/>
          </p:cNvGraphicFramePr>
          <p:nvPr>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199" name="think-cell Slide" r:id="rId4" imgW="357" imgH="357" progId="">
                  <p:embed/>
                </p:oleObj>
              </mc:Choice>
              <mc:Fallback>
                <p:oleObj name="think-cell Slide" r:id="rId4" imgW="357" imgH="357" progId="">
                  <p:embed/>
                  <p:pic>
                    <p:nvPicPr>
                      <p:cNvPr id="32" name="Objec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 name="Picture Placeholder 10">
            <a:extLst>
              <a:ext uri="{FF2B5EF4-FFF2-40B4-BE49-F238E27FC236}">
                <a16:creationId xmlns:a16="http://schemas.microsoft.com/office/drawing/2014/main" id="{6EC6FBA8-D480-41D5-9871-B2A8174D4E4A}"/>
              </a:ext>
            </a:extLst>
          </p:cNvPr>
          <p:cNvSpPr>
            <a:spLocks noGrp="1"/>
          </p:cNvSpPr>
          <p:nvPr>
            <p:ph type="pic" sz="quarter" idx="41" hasCustomPrompt="1"/>
          </p:nvPr>
        </p:nvSpPr>
        <p:spPr>
          <a:xfrm>
            <a:off x="582928" y="1266606"/>
            <a:ext cx="457200" cy="457200"/>
          </a:xfrm>
        </p:spPr>
        <p:txBody>
          <a:bodyPr anchor="ctr" anchorCtr="0"/>
          <a:lstStyle>
            <a:lvl1pPr algn="ctr">
              <a:defRPr sz="1000"/>
            </a:lvl1pPr>
          </a:lstStyle>
          <a:p>
            <a:r>
              <a:rPr lang="en-US" dirty="0"/>
              <a:t>Add icon</a:t>
            </a:r>
          </a:p>
        </p:txBody>
      </p:sp>
      <p:sp>
        <p:nvSpPr>
          <p:cNvPr id="83" name="Picture Placeholder 10">
            <a:extLst>
              <a:ext uri="{FF2B5EF4-FFF2-40B4-BE49-F238E27FC236}">
                <a16:creationId xmlns:a16="http://schemas.microsoft.com/office/drawing/2014/main" id="{8E2E363C-A803-4694-9402-9EE66A223CF8}"/>
              </a:ext>
            </a:extLst>
          </p:cNvPr>
          <p:cNvSpPr>
            <a:spLocks noGrp="1"/>
          </p:cNvSpPr>
          <p:nvPr>
            <p:ph type="pic" sz="quarter" idx="43" hasCustomPrompt="1"/>
          </p:nvPr>
        </p:nvSpPr>
        <p:spPr>
          <a:xfrm>
            <a:off x="582928" y="3950368"/>
            <a:ext cx="457200" cy="457200"/>
          </a:xfrm>
        </p:spPr>
        <p:txBody>
          <a:bodyPr anchor="ctr" anchorCtr="0"/>
          <a:lstStyle>
            <a:lvl1pPr algn="ctr">
              <a:defRPr sz="1000"/>
            </a:lvl1pPr>
          </a:lstStyle>
          <a:p>
            <a:r>
              <a:rPr lang="en-US" dirty="0"/>
              <a:t>Add icon</a:t>
            </a:r>
          </a:p>
        </p:txBody>
      </p:sp>
      <p:sp>
        <p:nvSpPr>
          <p:cNvPr id="85" name="Picture Placeholder 10">
            <a:extLst>
              <a:ext uri="{FF2B5EF4-FFF2-40B4-BE49-F238E27FC236}">
                <a16:creationId xmlns:a16="http://schemas.microsoft.com/office/drawing/2014/main" id="{70B90976-D89C-4068-9968-3E732CA6BD94}"/>
              </a:ext>
            </a:extLst>
          </p:cNvPr>
          <p:cNvSpPr>
            <a:spLocks noGrp="1"/>
          </p:cNvSpPr>
          <p:nvPr>
            <p:ph type="pic" sz="quarter" idx="45" hasCustomPrompt="1"/>
          </p:nvPr>
        </p:nvSpPr>
        <p:spPr>
          <a:xfrm>
            <a:off x="582928" y="3279429"/>
            <a:ext cx="457200" cy="457200"/>
          </a:xfrm>
        </p:spPr>
        <p:txBody>
          <a:bodyPr anchor="ctr" anchorCtr="0"/>
          <a:lstStyle>
            <a:lvl1pPr algn="ctr">
              <a:defRPr sz="1000"/>
            </a:lvl1pPr>
          </a:lstStyle>
          <a:p>
            <a:r>
              <a:rPr lang="en-US" dirty="0"/>
              <a:t>Add icon</a:t>
            </a:r>
          </a:p>
        </p:txBody>
      </p:sp>
      <p:sp>
        <p:nvSpPr>
          <p:cNvPr id="87" name="Picture Placeholder 10">
            <a:extLst>
              <a:ext uri="{FF2B5EF4-FFF2-40B4-BE49-F238E27FC236}">
                <a16:creationId xmlns:a16="http://schemas.microsoft.com/office/drawing/2014/main" id="{FDB69080-CB51-45D8-A735-E1AC27670423}"/>
              </a:ext>
            </a:extLst>
          </p:cNvPr>
          <p:cNvSpPr>
            <a:spLocks noGrp="1"/>
          </p:cNvSpPr>
          <p:nvPr>
            <p:ph type="pic" sz="quarter" idx="47" hasCustomPrompt="1"/>
          </p:nvPr>
        </p:nvSpPr>
        <p:spPr>
          <a:xfrm>
            <a:off x="582928" y="2608488"/>
            <a:ext cx="457200" cy="457200"/>
          </a:xfrm>
        </p:spPr>
        <p:txBody>
          <a:bodyPr anchor="ctr" anchorCtr="0"/>
          <a:lstStyle>
            <a:lvl1pPr algn="ctr">
              <a:defRPr sz="1000"/>
            </a:lvl1pPr>
          </a:lstStyle>
          <a:p>
            <a:r>
              <a:rPr lang="en-US" dirty="0"/>
              <a:t>Add icon</a:t>
            </a:r>
          </a:p>
        </p:txBody>
      </p:sp>
      <p:sp>
        <p:nvSpPr>
          <p:cNvPr id="89" name="Picture Placeholder 10">
            <a:extLst>
              <a:ext uri="{FF2B5EF4-FFF2-40B4-BE49-F238E27FC236}">
                <a16:creationId xmlns:a16="http://schemas.microsoft.com/office/drawing/2014/main" id="{FE4BEEBB-50AE-4D53-B513-834E76514D1B}"/>
              </a:ext>
            </a:extLst>
          </p:cNvPr>
          <p:cNvSpPr>
            <a:spLocks noGrp="1"/>
          </p:cNvSpPr>
          <p:nvPr>
            <p:ph type="pic" sz="quarter" idx="49" hasCustomPrompt="1"/>
          </p:nvPr>
        </p:nvSpPr>
        <p:spPr>
          <a:xfrm>
            <a:off x="582928" y="1937547"/>
            <a:ext cx="457200" cy="457200"/>
          </a:xfrm>
        </p:spPr>
        <p:txBody>
          <a:bodyPr anchor="ctr" anchorCtr="0"/>
          <a:lstStyle>
            <a:lvl1pPr algn="ctr">
              <a:defRPr sz="1000"/>
            </a:lvl1pPr>
          </a:lstStyle>
          <a:p>
            <a:r>
              <a:rPr lang="en-US" dirty="0"/>
              <a:t>Add icon</a:t>
            </a:r>
          </a:p>
        </p:txBody>
      </p:sp>
      <p:sp>
        <p:nvSpPr>
          <p:cNvPr id="91" name="Picture Placeholder 10">
            <a:extLst>
              <a:ext uri="{FF2B5EF4-FFF2-40B4-BE49-F238E27FC236}">
                <a16:creationId xmlns:a16="http://schemas.microsoft.com/office/drawing/2014/main" id="{791B42B8-226A-494B-9F2C-BEFB4C2A6C13}"/>
              </a:ext>
            </a:extLst>
          </p:cNvPr>
          <p:cNvSpPr>
            <a:spLocks noGrp="1"/>
          </p:cNvSpPr>
          <p:nvPr>
            <p:ph type="pic" sz="quarter" idx="51" hasCustomPrompt="1"/>
          </p:nvPr>
        </p:nvSpPr>
        <p:spPr>
          <a:xfrm>
            <a:off x="4873145" y="1266606"/>
            <a:ext cx="457200" cy="457200"/>
          </a:xfrm>
        </p:spPr>
        <p:txBody>
          <a:bodyPr anchor="ctr" anchorCtr="0"/>
          <a:lstStyle>
            <a:lvl1pPr algn="ctr">
              <a:defRPr sz="1000"/>
            </a:lvl1pPr>
          </a:lstStyle>
          <a:p>
            <a:r>
              <a:rPr lang="en-US" dirty="0"/>
              <a:t>Add icon</a:t>
            </a:r>
          </a:p>
        </p:txBody>
      </p:sp>
      <p:sp>
        <p:nvSpPr>
          <p:cNvPr id="93" name="Picture Placeholder 10">
            <a:extLst>
              <a:ext uri="{FF2B5EF4-FFF2-40B4-BE49-F238E27FC236}">
                <a16:creationId xmlns:a16="http://schemas.microsoft.com/office/drawing/2014/main" id="{5112D268-E356-4D55-B4B2-C7038999BF55}"/>
              </a:ext>
            </a:extLst>
          </p:cNvPr>
          <p:cNvSpPr>
            <a:spLocks noGrp="1"/>
          </p:cNvSpPr>
          <p:nvPr>
            <p:ph type="pic" sz="quarter" idx="53" hasCustomPrompt="1"/>
          </p:nvPr>
        </p:nvSpPr>
        <p:spPr>
          <a:xfrm>
            <a:off x="4873145" y="3950368"/>
            <a:ext cx="457200" cy="457200"/>
          </a:xfrm>
        </p:spPr>
        <p:txBody>
          <a:bodyPr anchor="ctr" anchorCtr="0"/>
          <a:lstStyle>
            <a:lvl1pPr algn="ctr">
              <a:defRPr sz="1000"/>
            </a:lvl1pPr>
          </a:lstStyle>
          <a:p>
            <a:r>
              <a:rPr lang="en-US" dirty="0"/>
              <a:t>Add icon</a:t>
            </a:r>
          </a:p>
        </p:txBody>
      </p:sp>
      <p:sp>
        <p:nvSpPr>
          <p:cNvPr id="105" name="Picture Placeholder 10">
            <a:extLst>
              <a:ext uri="{FF2B5EF4-FFF2-40B4-BE49-F238E27FC236}">
                <a16:creationId xmlns:a16="http://schemas.microsoft.com/office/drawing/2014/main" id="{2329C3B9-ABB8-47E9-9624-080198A92A67}"/>
              </a:ext>
            </a:extLst>
          </p:cNvPr>
          <p:cNvSpPr>
            <a:spLocks noGrp="1"/>
          </p:cNvSpPr>
          <p:nvPr>
            <p:ph type="pic" sz="quarter" idx="55" hasCustomPrompt="1"/>
          </p:nvPr>
        </p:nvSpPr>
        <p:spPr>
          <a:xfrm>
            <a:off x="4873145" y="3279429"/>
            <a:ext cx="457200" cy="457200"/>
          </a:xfrm>
        </p:spPr>
        <p:txBody>
          <a:bodyPr anchor="ctr" anchorCtr="0"/>
          <a:lstStyle>
            <a:lvl1pPr algn="ctr">
              <a:defRPr sz="1000"/>
            </a:lvl1pPr>
          </a:lstStyle>
          <a:p>
            <a:r>
              <a:rPr lang="en-US" dirty="0"/>
              <a:t>Add icon</a:t>
            </a:r>
          </a:p>
        </p:txBody>
      </p:sp>
      <p:sp>
        <p:nvSpPr>
          <p:cNvPr id="107" name="Picture Placeholder 10">
            <a:extLst>
              <a:ext uri="{FF2B5EF4-FFF2-40B4-BE49-F238E27FC236}">
                <a16:creationId xmlns:a16="http://schemas.microsoft.com/office/drawing/2014/main" id="{2D197F5E-9C1D-4212-9321-385D511F2CFC}"/>
              </a:ext>
            </a:extLst>
          </p:cNvPr>
          <p:cNvSpPr>
            <a:spLocks noGrp="1"/>
          </p:cNvSpPr>
          <p:nvPr>
            <p:ph type="pic" sz="quarter" idx="57" hasCustomPrompt="1"/>
          </p:nvPr>
        </p:nvSpPr>
        <p:spPr>
          <a:xfrm>
            <a:off x="4873145" y="2608488"/>
            <a:ext cx="457200" cy="457200"/>
          </a:xfrm>
        </p:spPr>
        <p:txBody>
          <a:bodyPr anchor="ctr" anchorCtr="0"/>
          <a:lstStyle>
            <a:lvl1pPr algn="ctr">
              <a:defRPr sz="1000"/>
            </a:lvl1pPr>
          </a:lstStyle>
          <a:p>
            <a:r>
              <a:rPr lang="en-US" dirty="0"/>
              <a:t>Add icon</a:t>
            </a:r>
          </a:p>
        </p:txBody>
      </p:sp>
      <p:sp>
        <p:nvSpPr>
          <p:cNvPr id="109" name="Picture Placeholder 10">
            <a:extLst>
              <a:ext uri="{FF2B5EF4-FFF2-40B4-BE49-F238E27FC236}">
                <a16:creationId xmlns:a16="http://schemas.microsoft.com/office/drawing/2014/main" id="{DBD478DC-EC08-4A7E-A329-210D363C66B3}"/>
              </a:ext>
            </a:extLst>
          </p:cNvPr>
          <p:cNvSpPr>
            <a:spLocks noGrp="1"/>
          </p:cNvSpPr>
          <p:nvPr>
            <p:ph type="pic" sz="quarter" idx="59" hasCustomPrompt="1"/>
          </p:nvPr>
        </p:nvSpPr>
        <p:spPr>
          <a:xfrm>
            <a:off x="4873145" y="1937547"/>
            <a:ext cx="457200" cy="457200"/>
          </a:xfrm>
        </p:spPr>
        <p:txBody>
          <a:bodyPr anchor="ctr" anchorCtr="0"/>
          <a:lstStyle>
            <a:lvl1pPr algn="ctr">
              <a:defRPr sz="1000"/>
            </a:lvl1pPr>
          </a:lstStyle>
          <a:p>
            <a:r>
              <a:rPr lang="en-US" dirty="0"/>
              <a:t>Add icon</a:t>
            </a:r>
          </a:p>
        </p:txBody>
      </p:sp>
      <p:sp>
        <p:nvSpPr>
          <p:cNvPr id="8" name="Date Placeholder 7">
            <a:extLst>
              <a:ext uri="{FF2B5EF4-FFF2-40B4-BE49-F238E27FC236}">
                <a16:creationId xmlns:a16="http://schemas.microsoft.com/office/drawing/2014/main" id="{428D2BC9-1C38-4E92-9741-F64CFBCF1733}"/>
              </a:ext>
            </a:extLst>
          </p:cNvPr>
          <p:cNvSpPr>
            <a:spLocks noGrp="1"/>
          </p:cNvSpPr>
          <p:nvPr>
            <p:ph type="dt" sz="half" idx="60"/>
          </p:nvPr>
        </p:nvSpPr>
        <p:spPr/>
        <p:txBody>
          <a:bodyPr/>
          <a:lstStyle/>
          <a:p>
            <a:r>
              <a:rPr lang="en-US" dirty="0"/>
              <a:t>Date</a:t>
            </a:r>
          </a:p>
        </p:txBody>
      </p:sp>
      <p:sp>
        <p:nvSpPr>
          <p:cNvPr id="9" name="Footer Placeholder 8">
            <a:extLst>
              <a:ext uri="{FF2B5EF4-FFF2-40B4-BE49-F238E27FC236}">
                <a16:creationId xmlns:a16="http://schemas.microsoft.com/office/drawing/2014/main" id="{7F9F41E1-70C1-4B64-8504-FB81658F0FCD}"/>
              </a:ext>
            </a:extLst>
          </p:cNvPr>
          <p:cNvSpPr>
            <a:spLocks noGrp="1"/>
          </p:cNvSpPr>
          <p:nvPr>
            <p:ph type="ftr" sz="quarter" idx="61"/>
          </p:nvPr>
        </p:nvSpPr>
        <p:spPr/>
        <p:txBody>
          <a:bodyPr/>
          <a:lstStyle/>
          <a:p>
            <a:r>
              <a:rPr lang="en-US" dirty="0"/>
              <a:t>Nobian template</a:t>
            </a:r>
            <a:endParaRPr lang="en-US" sz="900" dirty="0"/>
          </a:p>
        </p:txBody>
      </p:sp>
      <p:sp>
        <p:nvSpPr>
          <p:cNvPr id="10" name="Slide Number Placeholder 9">
            <a:extLst>
              <a:ext uri="{FF2B5EF4-FFF2-40B4-BE49-F238E27FC236}">
                <a16:creationId xmlns:a16="http://schemas.microsoft.com/office/drawing/2014/main" id="{EC581F58-74F4-4B14-B341-6681AF92460B}"/>
              </a:ext>
            </a:extLst>
          </p:cNvPr>
          <p:cNvSpPr>
            <a:spLocks noGrp="1"/>
          </p:cNvSpPr>
          <p:nvPr>
            <p:ph type="sldNum" sz="quarter" idx="62"/>
          </p:nvPr>
        </p:nvSpPr>
        <p:spPr/>
        <p:txBody>
          <a:bodyPr/>
          <a:lstStyle/>
          <a:p>
            <a:pPr>
              <a:defRPr/>
            </a:pPr>
            <a:fld id="{537E2E77-CED1-4E84-91C2-4E0176ECD4FC}" type="slidenum">
              <a:rPr lang="en-US" smtClean="0"/>
              <a:pPr>
                <a:defRPr/>
              </a:pPr>
              <a:t>‹#›</a:t>
            </a:fld>
            <a:endParaRPr lang="en-US" sz="900" dirty="0"/>
          </a:p>
        </p:txBody>
      </p:sp>
      <p:sp>
        <p:nvSpPr>
          <p:cNvPr id="11" name="Title 10">
            <a:extLst>
              <a:ext uri="{FF2B5EF4-FFF2-40B4-BE49-F238E27FC236}">
                <a16:creationId xmlns:a16="http://schemas.microsoft.com/office/drawing/2014/main" id="{21955397-6D54-4F81-A8DC-22D18AE16387}"/>
              </a:ext>
            </a:extLst>
          </p:cNvPr>
          <p:cNvSpPr>
            <a:spLocks noGrp="1"/>
          </p:cNvSpPr>
          <p:nvPr>
            <p:ph type="title"/>
          </p:nvPr>
        </p:nvSpPr>
        <p:spPr/>
        <p:txBody>
          <a:bodyPr/>
          <a:lstStyle/>
          <a:p>
            <a:r>
              <a:rPr lang="en-US" dirty="0"/>
              <a:t>Click to edit Master title style</a:t>
            </a:r>
          </a:p>
        </p:txBody>
      </p:sp>
      <p:sp>
        <p:nvSpPr>
          <p:cNvPr id="27" name="Rectangle 26">
            <a:extLst>
              <a:ext uri="{FF2B5EF4-FFF2-40B4-BE49-F238E27FC236}">
                <a16:creationId xmlns:a16="http://schemas.microsoft.com/office/drawing/2014/main" id="{BA746BB8-8865-44B9-BDB8-6B502E65D399}"/>
              </a:ext>
            </a:extLst>
          </p:cNvPr>
          <p:cNvSpPr/>
          <p:nvPr userDrawn="1"/>
        </p:nvSpPr>
        <p:spPr bwMode="gray">
          <a:xfrm>
            <a:off x="-1671638" y="1405513"/>
            <a:ext cx="1531557" cy="18024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 bIns="108000" rtlCol="0" anchor="b" anchorCtr="0">
            <a:noAutofit/>
          </a:bodyPr>
          <a:lstStyle/>
          <a:p>
            <a:pPr algn="l"/>
            <a:endParaRPr lang="en-US" sz="900" b="0" i="0" u="none" dirty="0">
              <a:solidFill>
                <a:schemeClr val="tx1"/>
              </a:solidFill>
            </a:endParaRPr>
          </a:p>
        </p:txBody>
      </p:sp>
    </p:spTree>
    <p:extLst>
      <p:ext uri="{BB962C8B-B14F-4D97-AF65-F5344CB8AC3E}">
        <p14:creationId xmlns:p14="http://schemas.microsoft.com/office/powerpoint/2010/main" val="2044654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background image with ic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159E5A-0426-4C15-8B53-32B2000162F9}"/>
              </a:ext>
            </a:extLst>
          </p:cNvPr>
          <p:cNvSpPr/>
          <p:nvPr userDrawn="1"/>
        </p:nvSpPr>
        <p:spPr bwMode="gray">
          <a:xfrm>
            <a:off x="6921324" y="0"/>
            <a:ext cx="2222676" cy="102393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dirty="0"/>
          </a:p>
        </p:txBody>
      </p:sp>
      <p:sp>
        <p:nvSpPr>
          <p:cNvPr id="58" name="Picture Placeholder 22">
            <a:extLst>
              <a:ext uri="{FF2B5EF4-FFF2-40B4-BE49-F238E27FC236}">
                <a16:creationId xmlns:a16="http://schemas.microsoft.com/office/drawing/2014/main" id="{B4AEC2BE-CD1D-4403-A1A1-1E6759E6AAED}"/>
              </a:ext>
            </a:extLst>
          </p:cNvPr>
          <p:cNvSpPr>
            <a:spLocks noGrp="1" noChangeAspect="1"/>
          </p:cNvSpPr>
          <p:nvPr>
            <p:ph type="pic" sz="quarter" idx="17" hasCustomPrompt="1"/>
          </p:nvPr>
        </p:nvSpPr>
        <p:spPr bwMode="gray">
          <a:xfrm>
            <a:off x="-1" y="0"/>
            <a:ext cx="9144001" cy="4763801"/>
          </a:xfrm>
          <a:prstGeom prst="snip1Rect">
            <a:avLst>
              <a:gd name="adj" fmla="val 0"/>
            </a:avLst>
          </a:prstGeom>
          <a:solidFill>
            <a:srgbClr val="C8C8C8"/>
          </a:solidFill>
        </p:spPr>
        <p:txBody>
          <a:bodyPr wrap="square" lIns="0" tIns="0" rIns="0" bIns="0" anchor="ctr" anchorCtr="0">
            <a:noAutofit/>
          </a:bodyPr>
          <a:lstStyle>
            <a:lvl1pPr algn="ctr">
              <a:lnSpc>
                <a:spcPct val="90000"/>
              </a:lnSpc>
              <a:defRPr sz="900" baseline="0">
                <a:solidFill>
                  <a:schemeClr val="bg1"/>
                </a:solidFill>
              </a:defRPr>
            </a:lvl1pPr>
          </a:lstStyle>
          <a:p>
            <a:r>
              <a:rPr lang="en-US" dirty="0"/>
              <a:t>Insert picture</a:t>
            </a:r>
          </a:p>
        </p:txBody>
      </p:sp>
      <p:graphicFrame>
        <p:nvGraphicFramePr>
          <p:cNvPr id="32" name="Object 31" hidden="1"/>
          <p:cNvGraphicFramePr>
            <a:graphicFrameLocks noChangeAspect="1"/>
          </p:cNvGraphicFramePr>
          <p:nvPr>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223" name="think-cell Slide" r:id="rId4" imgW="357" imgH="357" progId="">
                  <p:embed/>
                </p:oleObj>
              </mc:Choice>
              <mc:Fallback>
                <p:oleObj name="think-cell Slide" r:id="rId4" imgW="357" imgH="357" progId="">
                  <p:embed/>
                  <p:pic>
                    <p:nvPicPr>
                      <p:cNvPr id="32" name="Object 3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Logo">
            <a:extLst>
              <a:ext uri="{FF2B5EF4-FFF2-40B4-BE49-F238E27FC236}">
                <a16:creationId xmlns:a16="http://schemas.microsoft.com/office/drawing/2014/main" id="{25490E09-47ED-46BF-A02E-D3A04AE49D92}"/>
              </a:ext>
            </a:extLst>
          </p:cNvPr>
          <p:cNvSpPr>
            <a:spLocks noGrp="1" noChangeAspect="1"/>
          </p:cNvSpPr>
          <p:nvPr>
            <p:ph type="body" sz="quarter" idx="14" hasCustomPrompt="1"/>
          </p:nvPr>
        </p:nvSpPr>
        <p:spPr>
          <a:xfrm>
            <a:off x="7282939" y="372917"/>
            <a:ext cx="1502286" cy="252707"/>
          </a:xfrm>
          <a:blipFill>
            <a:blip r:embed="rId6">
              <a:extLst>
                <a:ext uri="{96DAC541-7B7A-43D3-8B79-37D633B846F1}">
                  <asvg:svgBlip xmlns:asvg="http://schemas.microsoft.com/office/drawing/2016/SVG/main" r:embed="rId7"/>
                </a:ext>
              </a:extLst>
            </a:blip>
            <a:stretch>
              <a:fillRect/>
            </a:stretch>
          </a:blipFill>
        </p:spPr>
        <p:txBody>
          <a:bodyPr tIns="720000"/>
          <a:lstStyle>
            <a:lvl1pPr>
              <a:defRPr sz="100">
                <a:solidFill>
                  <a:schemeClr val="tx1">
                    <a:alpha val="0"/>
                  </a:schemeClr>
                </a:solidFill>
              </a:defRPr>
            </a:lvl1pPr>
          </a:lstStyle>
          <a:p>
            <a:pPr lvl="0"/>
            <a:r>
              <a:rPr lang="en-US" dirty="0"/>
              <a:t>  </a:t>
            </a:r>
          </a:p>
        </p:txBody>
      </p:sp>
      <p:sp>
        <p:nvSpPr>
          <p:cNvPr id="40" name="Picture Placeholder 10">
            <a:extLst>
              <a:ext uri="{FF2B5EF4-FFF2-40B4-BE49-F238E27FC236}">
                <a16:creationId xmlns:a16="http://schemas.microsoft.com/office/drawing/2014/main" id="{13225C1D-C882-47C9-8CC9-0BCBCEB0F1CD}"/>
              </a:ext>
            </a:extLst>
          </p:cNvPr>
          <p:cNvSpPr>
            <a:spLocks noGrp="1"/>
          </p:cNvSpPr>
          <p:nvPr>
            <p:ph type="pic" sz="quarter" idx="41" hasCustomPrompt="1"/>
          </p:nvPr>
        </p:nvSpPr>
        <p:spPr>
          <a:xfrm>
            <a:off x="582928" y="1266606"/>
            <a:ext cx="457200" cy="457200"/>
          </a:xfrm>
        </p:spPr>
        <p:txBody>
          <a:bodyPr anchor="ctr" anchorCtr="0"/>
          <a:lstStyle>
            <a:lvl1pPr algn="ctr">
              <a:defRPr sz="1000"/>
            </a:lvl1pPr>
          </a:lstStyle>
          <a:p>
            <a:r>
              <a:rPr lang="en-US" dirty="0"/>
              <a:t>Add icon</a:t>
            </a:r>
          </a:p>
        </p:txBody>
      </p:sp>
      <p:sp>
        <p:nvSpPr>
          <p:cNvPr id="43" name="Picture Placeholder 10">
            <a:extLst>
              <a:ext uri="{FF2B5EF4-FFF2-40B4-BE49-F238E27FC236}">
                <a16:creationId xmlns:a16="http://schemas.microsoft.com/office/drawing/2014/main" id="{0C532A5A-9E2E-45A1-8C81-FA023762016B}"/>
              </a:ext>
            </a:extLst>
          </p:cNvPr>
          <p:cNvSpPr>
            <a:spLocks noGrp="1"/>
          </p:cNvSpPr>
          <p:nvPr>
            <p:ph type="pic" sz="quarter" idx="43" hasCustomPrompt="1"/>
          </p:nvPr>
        </p:nvSpPr>
        <p:spPr>
          <a:xfrm>
            <a:off x="582928" y="3950368"/>
            <a:ext cx="457200" cy="457200"/>
          </a:xfrm>
        </p:spPr>
        <p:txBody>
          <a:bodyPr anchor="ctr" anchorCtr="0"/>
          <a:lstStyle>
            <a:lvl1pPr algn="ctr">
              <a:defRPr sz="1000"/>
            </a:lvl1pPr>
          </a:lstStyle>
          <a:p>
            <a:r>
              <a:rPr lang="en-US" dirty="0"/>
              <a:t>Add icon</a:t>
            </a:r>
          </a:p>
        </p:txBody>
      </p:sp>
      <p:sp>
        <p:nvSpPr>
          <p:cNvPr id="48" name="Picture Placeholder 10">
            <a:extLst>
              <a:ext uri="{FF2B5EF4-FFF2-40B4-BE49-F238E27FC236}">
                <a16:creationId xmlns:a16="http://schemas.microsoft.com/office/drawing/2014/main" id="{70E0C07C-4DA2-4CE9-9A0F-90D943675CD5}"/>
              </a:ext>
            </a:extLst>
          </p:cNvPr>
          <p:cNvSpPr>
            <a:spLocks noGrp="1"/>
          </p:cNvSpPr>
          <p:nvPr>
            <p:ph type="pic" sz="quarter" idx="45" hasCustomPrompt="1"/>
          </p:nvPr>
        </p:nvSpPr>
        <p:spPr>
          <a:xfrm>
            <a:off x="582928" y="3279429"/>
            <a:ext cx="457200" cy="457200"/>
          </a:xfrm>
        </p:spPr>
        <p:txBody>
          <a:bodyPr anchor="ctr" anchorCtr="0"/>
          <a:lstStyle>
            <a:lvl1pPr algn="ctr">
              <a:defRPr sz="1000"/>
            </a:lvl1pPr>
          </a:lstStyle>
          <a:p>
            <a:r>
              <a:rPr lang="en-US" dirty="0"/>
              <a:t>Add icon</a:t>
            </a:r>
          </a:p>
        </p:txBody>
      </p:sp>
      <p:sp>
        <p:nvSpPr>
          <p:cNvPr id="62" name="Picture Placeholder 10">
            <a:extLst>
              <a:ext uri="{FF2B5EF4-FFF2-40B4-BE49-F238E27FC236}">
                <a16:creationId xmlns:a16="http://schemas.microsoft.com/office/drawing/2014/main" id="{E9683B29-C2D5-47F6-88ED-80D7377EA52B}"/>
              </a:ext>
            </a:extLst>
          </p:cNvPr>
          <p:cNvSpPr>
            <a:spLocks noGrp="1"/>
          </p:cNvSpPr>
          <p:nvPr>
            <p:ph type="pic" sz="quarter" idx="47" hasCustomPrompt="1"/>
          </p:nvPr>
        </p:nvSpPr>
        <p:spPr>
          <a:xfrm>
            <a:off x="582928" y="2608488"/>
            <a:ext cx="457200" cy="457200"/>
          </a:xfrm>
        </p:spPr>
        <p:txBody>
          <a:bodyPr anchor="ctr" anchorCtr="0"/>
          <a:lstStyle>
            <a:lvl1pPr algn="ctr">
              <a:defRPr sz="1000"/>
            </a:lvl1pPr>
          </a:lstStyle>
          <a:p>
            <a:r>
              <a:rPr lang="en-US" dirty="0"/>
              <a:t>Add icon</a:t>
            </a:r>
          </a:p>
        </p:txBody>
      </p:sp>
      <p:sp>
        <p:nvSpPr>
          <p:cNvPr id="64" name="Picture Placeholder 10">
            <a:extLst>
              <a:ext uri="{FF2B5EF4-FFF2-40B4-BE49-F238E27FC236}">
                <a16:creationId xmlns:a16="http://schemas.microsoft.com/office/drawing/2014/main" id="{2E423378-4094-4F6D-A05C-3D248684F65B}"/>
              </a:ext>
            </a:extLst>
          </p:cNvPr>
          <p:cNvSpPr>
            <a:spLocks noGrp="1"/>
          </p:cNvSpPr>
          <p:nvPr>
            <p:ph type="pic" sz="quarter" idx="49" hasCustomPrompt="1"/>
          </p:nvPr>
        </p:nvSpPr>
        <p:spPr>
          <a:xfrm>
            <a:off x="582928" y="1937547"/>
            <a:ext cx="457200" cy="457200"/>
          </a:xfrm>
        </p:spPr>
        <p:txBody>
          <a:bodyPr anchor="ctr" anchorCtr="0"/>
          <a:lstStyle>
            <a:lvl1pPr algn="ctr">
              <a:defRPr sz="1000"/>
            </a:lvl1pPr>
          </a:lstStyle>
          <a:p>
            <a:r>
              <a:rPr lang="en-US" dirty="0"/>
              <a:t>Add icon</a:t>
            </a:r>
          </a:p>
        </p:txBody>
      </p:sp>
      <p:sp>
        <p:nvSpPr>
          <p:cNvPr id="2" name="Date Placeholder 1">
            <a:extLst>
              <a:ext uri="{FF2B5EF4-FFF2-40B4-BE49-F238E27FC236}">
                <a16:creationId xmlns:a16="http://schemas.microsoft.com/office/drawing/2014/main" id="{AB880A82-8974-433B-B081-777FAB112641}"/>
              </a:ext>
            </a:extLst>
          </p:cNvPr>
          <p:cNvSpPr>
            <a:spLocks noGrp="1"/>
          </p:cNvSpPr>
          <p:nvPr>
            <p:ph type="dt" sz="half" idx="50"/>
          </p:nvPr>
        </p:nvSpPr>
        <p:spPr/>
        <p:txBody>
          <a:bodyPr/>
          <a:lstStyle/>
          <a:p>
            <a:r>
              <a:rPr lang="en-US" dirty="0"/>
              <a:t>Date</a:t>
            </a:r>
          </a:p>
        </p:txBody>
      </p:sp>
      <p:sp>
        <p:nvSpPr>
          <p:cNvPr id="4" name="Footer Placeholder 3">
            <a:extLst>
              <a:ext uri="{FF2B5EF4-FFF2-40B4-BE49-F238E27FC236}">
                <a16:creationId xmlns:a16="http://schemas.microsoft.com/office/drawing/2014/main" id="{E27B2BB8-D73F-47FF-9009-4D9BC04AB695}"/>
              </a:ext>
            </a:extLst>
          </p:cNvPr>
          <p:cNvSpPr>
            <a:spLocks noGrp="1"/>
          </p:cNvSpPr>
          <p:nvPr>
            <p:ph type="ftr" sz="quarter" idx="51"/>
          </p:nvPr>
        </p:nvSpPr>
        <p:spPr/>
        <p:txBody>
          <a:bodyPr/>
          <a:lstStyle/>
          <a:p>
            <a:r>
              <a:rPr lang="en-US" dirty="0"/>
              <a:t>Nobian template</a:t>
            </a:r>
            <a:endParaRPr lang="en-US" sz="900" dirty="0"/>
          </a:p>
        </p:txBody>
      </p:sp>
      <p:sp>
        <p:nvSpPr>
          <p:cNvPr id="5" name="Slide Number Placeholder 4">
            <a:extLst>
              <a:ext uri="{FF2B5EF4-FFF2-40B4-BE49-F238E27FC236}">
                <a16:creationId xmlns:a16="http://schemas.microsoft.com/office/drawing/2014/main" id="{9B7C963A-D4A3-4B3A-985F-543F61C300A5}"/>
              </a:ext>
            </a:extLst>
          </p:cNvPr>
          <p:cNvSpPr>
            <a:spLocks noGrp="1"/>
          </p:cNvSpPr>
          <p:nvPr>
            <p:ph type="sldNum" sz="quarter" idx="52"/>
          </p:nvPr>
        </p:nvSpPr>
        <p:spPr/>
        <p:txBody>
          <a:bodyPr/>
          <a:lstStyle/>
          <a:p>
            <a:pPr>
              <a:defRPr/>
            </a:pPr>
            <a:fld id="{537E2E77-CED1-4E84-91C2-4E0176ECD4FC}" type="slidenum">
              <a:rPr lang="en-US" smtClean="0"/>
              <a:pPr>
                <a:defRPr/>
              </a:pPr>
              <a:t>‹#›</a:t>
            </a:fld>
            <a:endParaRPr lang="en-US" sz="900" dirty="0"/>
          </a:p>
        </p:txBody>
      </p:sp>
      <p:sp>
        <p:nvSpPr>
          <p:cNvPr id="6" name="Title 5">
            <a:extLst>
              <a:ext uri="{FF2B5EF4-FFF2-40B4-BE49-F238E27FC236}">
                <a16:creationId xmlns:a16="http://schemas.microsoft.com/office/drawing/2014/main" id="{F1A8B951-D168-4B5E-8BB3-C6066C187581}"/>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20" name="Rectangle 19">
            <a:extLst>
              <a:ext uri="{FF2B5EF4-FFF2-40B4-BE49-F238E27FC236}">
                <a16:creationId xmlns:a16="http://schemas.microsoft.com/office/drawing/2014/main" id="{E9552B06-C511-4EBF-BF55-BBBAE094BA54}"/>
              </a:ext>
            </a:extLst>
          </p:cNvPr>
          <p:cNvSpPr/>
          <p:nvPr userDrawn="1"/>
        </p:nvSpPr>
        <p:spPr bwMode="gray">
          <a:xfrm>
            <a:off x="-1671638" y="1405513"/>
            <a:ext cx="1531557" cy="18024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 bIns="108000" rtlCol="0" anchor="b" anchorCtr="0">
            <a:noAutofit/>
          </a:bodyPr>
          <a:lstStyle/>
          <a:p>
            <a:pPr algn="l"/>
            <a:endParaRPr lang="en-US" sz="900" b="0" i="0" u="none" dirty="0">
              <a:solidFill>
                <a:schemeClr val="tx1"/>
              </a:solidFill>
            </a:endParaRPr>
          </a:p>
        </p:txBody>
      </p:sp>
    </p:spTree>
    <p:extLst>
      <p:ext uri="{BB962C8B-B14F-4D97-AF65-F5344CB8AC3E}">
        <p14:creationId xmlns:p14="http://schemas.microsoft.com/office/powerpoint/2010/main" val="2169943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xed content">
    <p:bg bwMode="auto">
      <p:bgRef idx="1001">
        <a:schemeClr val="bg1"/>
      </p:bgRef>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B964458-7845-4F14-9637-6E0F65CAC01F}"/>
              </a:ext>
            </a:extLst>
          </p:cNvPr>
          <p:cNvSpPr>
            <a:spLocks noGrp="1"/>
          </p:cNvSpPr>
          <p:nvPr>
            <p:ph type="ftr" sz="quarter" idx="24"/>
          </p:nvPr>
        </p:nvSpPr>
        <p:spPr/>
        <p:txBody>
          <a:bodyPr/>
          <a:lstStyle/>
          <a:p>
            <a:r>
              <a:rPr lang="en-US" dirty="0"/>
              <a:t>Nobian template</a:t>
            </a:r>
          </a:p>
        </p:txBody>
      </p:sp>
      <p:sp>
        <p:nvSpPr>
          <p:cNvPr id="8" name="Slide Number Placeholder 7">
            <a:extLst>
              <a:ext uri="{FF2B5EF4-FFF2-40B4-BE49-F238E27FC236}">
                <a16:creationId xmlns:a16="http://schemas.microsoft.com/office/drawing/2014/main" id="{78EB398F-B1C7-4BF2-94AD-399912077C9A}"/>
              </a:ext>
            </a:extLst>
          </p:cNvPr>
          <p:cNvSpPr>
            <a:spLocks noGrp="1"/>
          </p:cNvSpPr>
          <p:nvPr>
            <p:ph type="sldNum" sz="quarter" idx="25"/>
          </p:nvPr>
        </p:nvSpPr>
        <p:spPr/>
        <p:txBody>
          <a:bodyPr/>
          <a:lstStyle/>
          <a:p>
            <a:pPr>
              <a:defRPr/>
            </a:pPr>
            <a:fld id="{537E2E77-CED1-4E84-91C2-4E0176ECD4FC}" type="slidenum">
              <a:rPr lang="en-US" smtClean="0"/>
              <a:pPr>
                <a:defRPr/>
              </a:pPr>
              <a:t>‹#›</a:t>
            </a:fld>
            <a:endParaRPr lang="en-US" dirty="0"/>
          </a:p>
        </p:txBody>
      </p:sp>
      <p:sp>
        <p:nvSpPr>
          <p:cNvPr id="14" name="Text Placeholder 2">
            <a:extLst>
              <a:ext uri="{FF2B5EF4-FFF2-40B4-BE49-F238E27FC236}">
                <a16:creationId xmlns:a16="http://schemas.microsoft.com/office/drawing/2014/main" id="{35D1FF97-5163-496C-860C-C61DF729D4C4}"/>
              </a:ext>
            </a:extLst>
          </p:cNvPr>
          <p:cNvSpPr>
            <a:spLocks noGrp="1"/>
          </p:cNvSpPr>
          <p:nvPr>
            <p:ph idx="1"/>
          </p:nvPr>
        </p:nvSpPr>
        <p:spPr bwMode="gray">
          <a:xfrm>
            <a:off x="400050" y="1213201"/>
            <a:ext cx="8385176" cy="333816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3B7376E9-0F70-4E13-96A2-32395FD2C4F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90076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2.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jpeg"/><Relationship Id="rId37" Type="http://schemas.openxmlformats.org/officeDocument/2006/relationships/image" Target="../media/image6.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36"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vmlDrawing" Target="../drawings/vmlDrawing1.vml"/><Relationship Id="rId30" Type="http://schemas.openxmlformats.org/officeDocument/2006/relationships/oleObject" Target="../embeddings/oleObject1.bin"/><Relationship Id="rId35"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0" name="Freeform 1310">
            <a:extLst>
              <a:ext uri="{FF2B5EF4-FFF2-40B4-BE49-F238E27FC236}">
                <a16:creationId xmlns:a16="http://schemas.microsoft.com/office/drawing/2014/main" id="{000D055D-280F-4968-9F5D-71046D03C498}"/>
              </a:ext>
            </a:extLst>
          </p:cNvPr>
          <p:cNvSpPr>
            <a:spLocks/>
          </p:cNvSpPr>
          <p:nvPr userDrawn="1"/>
        </p:nvSpPr>
        <p:spPr bwMode="auto">
          <a:xfrm>
            <a:off x="0" y="4753001"/>
            <a:ext cx="9144000" cy="10800"/>
          </a:xfrm>
          <a:prstGeom prst="rect">
            <a:avLst/>
          </a:prstGeom>
          <a:solidFill>
            <a:srgbClr val="969696"/>
          </a:solidFill>
          <a:ln w="12700">
            <a:noFill/>
          </a:ln>
        </p:spPr>
        <p:txBody>
          <a:bodyPr vert="horz" wrap="square" lIns="91440" tIns="45720" rIns="91440" bIns="45720" numCol="1" anchor="t" anchorCtr="0" compatLnSpc="1">
            <a:prstTxWarp prst="textNoShape">
              <a:avLst/>
            </a:prstTxWarp>
          </a:bodyPr>
          <a:lstStyle/>
          <a:p>
            <a:endParaRPr lang="en-US" sz="2400" dirty="0"/>
          </a:p>
        </p:txBody>
      </p:sp>
      <p:graphicFrame>
        <p:nvGraphicFramePr>
          <p:cNvPr id="46" name="Object 45" hidden="1"/>
          <p:cNvGraphicFramePr>
            <a:graphicFrameLocks noChangeAspect="1"/>
          </p:cNvGraphicFramePr>
          <p:nvPr>
            <p:custDataLst>
              <p:tags r:id="rId28"/>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37" name="think-cell Slide" r:id="rId30" imgW="357" imgH="357" progId="">
                  <p:embed/>
                </p:oleObj>
              </mc:Choice>
              <mc:Fallback>
                <p:oleObj name="think-cell Slide" r:id="rId30" imgW="357" imgH="357" progId="">
                  <p:embed/>
                  <p:pic>
                    <p:nvPicPr>
                      <p:cNvPr id="46" name="Object 45" hidden="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400049" y="384836"/>
            <a:ext cx="6480000" cy="701149"/>
          </a:xfrm>
          <a:prstGeom prst="rect">
            <a:avLst/>
          </a:prstGeom>
        </p:spPr>
        <p:txBody>
          <a:bodyPr wrap="square" lIns="0" tIns="0" rIns="0" bIns="0" rtlCol="0" anchor="t" anchorCtr="0">
            <a:noAutofit/>
          </a:bodyPr>
          <a:lstStyle/>
          <a:p>
            <a:r>
              <a:rPr lang="en-US" noProof="0" dirty="0"/>
              <a:t>Click to edit Master </a:t>
            </a:r>
            <a:br>
              <a:rPr lang="en-US" noProof="0" dirty="0"/>
            </a:br>
            <a:r>
              <a:rPr lang="en-US" noProof="0" dirty="0"/>
              <a:t>title style</a:t>
            </a:r>
          </a:p>
        </p:txBody>
      </p:sp>
      <p:sp>
        <p:nvSpPr>
          <p:cNvPr id="10" name="Footer Placeholder 4"/>
          <p:cNvSpPr>
            <a:spLocks noGrp="1"/>
          </p:cNvSpPr>
          <p:nvPr>
            <p:ph type="ftr" sz="quarter" idx="3"/>
          </p:nvPr>
        </p:nvSpPr>
        <p:spPr bwMode="gray">
          <a:xfrm>
            <a:off x="5347225" y="4867850"/>
            <a:ext cx="3438000" cy="153888"/>
          </a:xfrm>
          <a:prstGeom prst="rect">
            <a:avLst/>
          </a:prstGeom>
          <a:noFill/>
        </p:spPr>
        <p:txBody>
          <a:bodyPr wrap="square" lIns="0" tIns="0" rIns="72000" bIns="0" rtlCol="0" anchor="ctr" anchorCtr="0">
            <a:noAutofit/>
          </a:bodyPr>
          <a:lstStyle>
            <a:lvl1pPr marL="0" algn="r" defTabSz="914378" rtl="0" eaLnBrk="1" latinLnBrk="0" hangingPunct="1">
              <a:defRPr lang="en-US" sz="900" b="0" kern="1200" smtClean="0">
                <a:solidFill>
                  <a:srgbClr val="646464"/>
                </a:solidFill>
                <a:latin typeface="+mn-lt"/>
                <a:ea typeface="+mn-ea"/>
                <a:cs typeface="+mn-cs"/>
              </a:defRPr>
            </a:lvl1pPr>
          </a:lstStyle>
          <a:p>
            <a:r>
              <a:rPr lang="en-US" dirty="0"/>
              <a:t>Nobian template</a:t>
            </a:r>
            <a:endParaRPr lang="en-US" sz="900" dirty="0"/>
          </a:p>
        </p:txBody>
      </p:sp>
      <p:sp>
        <p:nvSpPr>
          <p:cNvPr id="11" name="Slide Number Placeholder 5"/>
          <p:cNvSpPr>
            <a:spLocks noGrp="1"/>
          </p:cNvSpPr>
          <p:nvPr>
            <p:ph type="sldNum" sz="quarter" idx="4"/>
          </p:nvPr>
        </p:nvSpPr>
        <p:spPr bwMode="gray">
          <a:xfrm>
            <a:off x="8785226" y="4867850"/>
            <a:ext cx="358775" cy="153888"/>
          </a:xfrm>
          <a:prstGeom prst="rect">
            <a:avLst/>
          </a:prstGeom>
          <a:noFill/>
        </p:spPr>
        <p:txBody>
          <a:bodyPr wrap="square" lIns="0" tIns="0" rIns="0" bIns="0" rtlCol="0" anchor="ctr" anchorCtr="0">
            <a:noAutofit/>
          </a:bodyPr>
          <a:lstStyle>
            <a:lvl1pPr marL="0" algn="ctr" defTabSz="914378" rtl="0" eaLnBrk="1" latinLnBrk="0" hangingPunct="1">
              <a:defRPr lang="nl-NL" sz="900" b="0" kern="1200" smtClean="0">
                <a:solidFill>
                  <a:srgbClr val="646464"/>
                </a:solidFill>
                <a:latin typeface="+mn-lt"/>
                <a:ea typeface="+mn-ea"/>
                <a:cs typeface="+mn-cs"/>
              </a:defRPr>
            </a:lvl1pPr>
          </a:lstStyle>
          <a:p>
            <a:pPr>
              <a:defRPr/>
            </a:pPr>
            <a:fld id="{537E2E77-CED1-4E84-91C2-4E0176ECD4FC}" type="slidenum">
              <a:rPr lang="en-US" smtClean="0"/>
              <a:pPr>
                <a:defRPr/>
              </a:pPr>
              <a:t>‹#›</a:t>
            </a:fld>
            <a:endParaRPr lang="en-US" b="0" dirty="0"/>
          </a:p>
        </p:txBody>
      </p:sp>
      <p:grpSp>
        <p:nvGrpSpPr>
          <p:cNvPr id="4" name="Group 3">
            <a:extLst>
              <a:ext uri="{FF2B5EF4-FFF2-40B4-BE49-F238E27FC236}">
                <a16:creationId xmlns:a16="http://schemas.microsoft.com/office/drawing/2014/main" id="{26E3DFA9-328D-4576-98B4-B6CA45A9FD0A}"/>
              </a:ext>
            </a:extLst>
          </p:cNvPr>
          <p:cNvGrpSpPr/>
          <p:nvPr/>
        </p:nvGrpSpPr>
        <p:grpSpPr>
          <a:xfrm>
            <a:off x="-1580081" y="339580"/>
            <a:ext cx="1440000" cy="678177"/>
            <a:chOff x="-1499808" y="254084"/>
            <a:chExt cx="1440000" cy="678177"/>
          </a:xfrm>
        </p:grpSpPr>
        <p:grpSp>
          <p:nvGrpSpPr>
            <p:cNvPr id="6" name="Group 5"/>
            <p:cNvGrpSpPr/>
            <p:nvPr/>
          </p:nvGrpSpPr>
          <p:grpSpPr bwMode="gray">
            <a:xfrm>
              <a:off x="-1499808" y="287422"/>
              <a:ext cx="1440000" cy="644839"/>
              <a:chOff x="-720001" y="287422"/>
              <a:chExt cx="1080000" cy="644839"/>
            </a:xfrm>
          </p:grpSpPr>
          <p:cxnSp>
            <p:nvCxnSpPr>
              <p:cNvPr id="78" name="Straight Connector 77"/>
              <p:cNvCxnSpPr/>
              <p:nvPr/>
            </p:nvCxnSpPr>
            <p:spPr bwMode="gray">
              <a:xfrm>
                <a:off x="-720001" y="932261"/>
                <a:ext cx="1080000" cy="0"/>
              </a:xfrm>
              <a:prstGeom prst="line">
                <a:avLst/>
              </a:prstGeom>
              <a:ln w="6350">
                <a:solidFill>
                  <a:srgbClr val="E4312C"/>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bwMode="gray">
              <a:xfrm>
                <a:off x="-720001" y="287422"/>
                <a:ext cx="1080000" cy="0"/>
              </a:xfrm>
              <a:prstGeom prst="line">
                <a:avLst/>
              </a:prstGeom>
              <a:ln w="6350">
                <a:solidFill>
                  <a:srgbClr val="E4312C"/>
                </a:solidFill>
              </a:ln>
            </p:spPr>
            <p:style>
              <a:lnRef idx="1">
                <a:schemeClr val="accent1"/>
              </a:lnRef>
              <a:fillRef idx="0">
                <a:schemeClr val="accent1"/>
              </a:fillRef>
              <a:effectRef idx="0">
                <a:schemeClr val="accent1"/>
              </a:effectRef>
              <a:fontRef idx="minor">
                <a:schemeClr val="tx1"/>
              </a:fontRef>
            </p:style>
          </p:cxnSp>
        </p:grpSp>
        <p:sp>
          <p:nvSpPr>
            <p:cNvPr id="80" name="Rectangle 79"/>
            <p:cNvSpPr/>
            <p:nvPr/>
          </p:nvSpPr>
          <p:spPr bwMode="gray">
            <a:xfrm>
              <a:off x="-1499808" y="254084"/>
              <a:ext cx="1313433" cy="630546"/>
            </a:xfrm>
            <a:prstGeom prst="rect">
              <a:avLst/>
            </a:prstGeom>
            <a:solidFill>
              <a:schemeClr val="bg2">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54000" rIns="108000" bIns="54000" rtlCol="0" anchor="b" anchorCtr="0">
              <a:noAutofit/>
            </a:bodyPr>
            <a:lstStyle/>
            <a:p>
              <a:pPr algn="l"/>
              <a:r>
                <a:rPr lang="en-US" sz="1000" b="0" dirty="0">
                  <a:solidFill>
                    <a:schemeClr val="tx1"/>
                  </a:solidFill>
                </a:rPr>
                <a:t>Title area</a:t>
              </a:r>
            </a:p>
            <a:p>
              <a:pPr algn="l"/>
              <a:r>
                <a:rPr lang="en-US" sz="1000" b="0" dirty="0">
                  <a:solidFill>
                    <a:schemeClr val="tx1"/>
                  </a:solidFill>
                </a:rPr>
                <a:t>max over 2 lines</a:t>
              </a:r>
            </a:p>
          </p:txBody>
        </p:sp>
      </p:grpSp>
      <p:grpSp>
        <p:nvGrpSpPr>
          <p:cNvPr id="5" name="Group 4">
            <a:extLst>
              <a:ext uri="{FF2B5EF4-FFF2-40B4-BE49-F238E27FC236}">
                <a16:creationId xmlns:a16="http://schemas.microsoft.com/office/drawing/2014/main" id="{9E5F9D80-FF57-4CB7-B522-8D13BF68D4BD}"/>
              </a:ext>
            </a:extLst>
          </p:cNvPr>
          <p:cNvGrpSpPr/>
          <p:nvPr/>
        </p:nvGrpSpPr>
        <p:grpSpPr>
          <a:xfrm>
            <a:off x="-1671638" y="1405513"/>
            <a:ext cx="1531557" cy="1802493"/>
            <a:chOff x="-1671638" y="1405512"/>
            <a:chExt cx="1531557" cy="1802493"/>
          </a:xfrm>
        </p:grpSpPr>
        <p:sp>
          <p:nvSpPr>
            <p:cNvPr id="27" name="Rectangle 26"/>
            <p:cNvSpPr/>
            <p:nvPr/>
          </p:nvSpPr>
          <p:spPr bwMode="gray">
            <a:xfrm>
              <a:off x="-1671638" y="1405512"/>
              <a:ext cx="1531557" cy="180249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 bIns="108000" rtlCol="0" anchor="b" anchorCtr="0">
              <a:noAutofit/>
            </a:bodyPr>
            <a:lstStyle/>
            <a:p>
              <a:pPr algn="l"/>
              <a:r>
                <a:rPr lang="en-US" sz="900" b="1" dirty="0">
                  <a:solidFill>
                    <a:schemeClr val="tx1"/>
                  </a:solidFill>
                </a:rPr>
                <a:t>Branded Bullets</a:t>
              </a:r>
            </a:p>
            <a:p>
              <a:pPr algn="l"/>
              <a:r>
                <a:rPr lang="en-US" sz="900" b="0" dirty="0">
                  <a:solidFill>
                    <a:schemeClr val="tx1"/>
                  </a:solidFill>
                </a:rPr>
                <a:t>Only use the </a:t>
              </a:r>
              <a:r>
                <a:rPr lang="en-US" sz="900" b="0" u="sng" dirty="0">
                  <a:solidFill>
                    <a:schemeClr val="tx1"/>
                  </a:solidFill>
                </a:rPr>
                <a:t>List Level buttons</a:t>
              </a:r>
              <a:r>
                <a:rPr lang="en-US" sz="900" b="0" dirty="0">
                  <a:solidFill>
                    <a:schemeClr val="tx1"/>
                  </a:solidFill>
                </a:rPr>
                <a:t> to apply the</a:t>
              </a:r>
              <a:r>
                <a:rPr lang="en-US" sz="900" b="0" baseline="0" dirty="0">
                  <a:solidFill>
                    <a:schemeClr val="tx1"/>
                  </a:solidFill>
                </a:rPr>
                <a:t> </a:t>
              </a:r>
              <a:r>
                <a:rPr lang="en-US" sz="900" b="0" i="0" u="none" baseline="0" dirty="0">
                  <a:solidFill>
                    <a:schemeClr val="tx1"/>
                  </a:solidFill>
                </a:rPr>
                <a:t>Branded Bullets</a:t>
              </a:r>
              <a:endParaRPr lang="en-US" sz="900" b="0" i="0" u="none" dirty="0">
                <a:solidFill>
                  <a:schemeClr val="tx1"/>
                </a:solidFill>
              </a:endParaRPr>
            </a:p>
          </p:txBody>
        </p:sp>
        <p:grpSp>
          <p:nvGrpSpPr>
            <p:cNvPr id="42" name="Group 41">
              <a:extLst>
                <a:ext uri="{FF2B5EF4-FFF2-40B4-BE49-F238E27FC236}">
                  <a16:creationId xmlns:a16="http://schemas.microsoft.com/office/drawing/2014/main" id="{C8341696-4177-43E6-82F7-4618DF6E0902}"/>
                </a:ext>
              </a:extLst>
            </p:cNvPr>
            <p:cNvGrpSpPr/>
            <p:nvPr/>
          </p:nvGrpSpPr>
          <p:grpSpPr>
            <a:xfrm>
              <a:off x="-1573454" y="1531453"/>
              <a:ext cx="1335187" cy="795026"/>
              <a:chOff x="-1573454" y="1531453"/>
              <a:chExt cx="1335187" cy="795026"/>
            </a:xfrm>
          </p:grpSpPr>
          <p:pic>
            <p:nvPicPr>
              <p:cNvPr id="30" name="Picture 29"/>
              <p:cNvPicPr>
                <a:picLocks noChangeAspect="1"/>
              </p:cNvPicPr>
              <p:nvPr/>
            </p:nvPicPr>
            <p:blipFill>
              <a:blip r:embed="rId32" cstate="screen">
                <a:extLst>
                  <a:ext uri="{28A0092B-C50C-407E-A947-70E740481C1C}">
                    <a14:useLocalDpi xmlns:a14="http://schemas.microsoft.com/office/drawing/2010/main" val="0"/>
                  </a:ext>
                </a:extLst>
              </a:blip>
              <a:srcRect/>
              <a:stretch>
                <a:fillRect/>
              </a:stretch>
            </p:blipFill>
            <p:spPr bwMode="gray">
              <a:xfrm>
                <a:off x="-1573454" y="1531453"/>
                <a:ext cx="1335187" cy="795026"/>
              </a:xfrm>
              <a:custGeom>
                <a:avLst/>
                <a:gdLst>
                  <a:gd name="connsiteX0" fmla="*/ 0 w 2840306"/>
                  <a:gd name="connsiteY0" fmla="*/ 0 h 1691236"/>
                  <a:gd name="connsiteX1" fmla="*/ 2840306 w 2840306"/>
                  <a:gd name="connsiteY1" fmla="*/ 0 h 1691236"/>
                  <a:gd name="connsiteX2" fmla="*/ 2840306 w 2840306"/>
                  <a:gd name="connsiteY2" fmla="*/ 1691236 h 1691236"/>
                  <a:gd name="connsiteX3" fmla="*/ 0 w 2840306"/>
                  <a:gd name="connsiteY3" fmla="*/ 1691236 h 1691236"/>
                </a:gdLst>
                <a:ahLst/>
                <a:cxnLst>
                  <a:cxn ang="0">
                    <a:pos x="connsiteX0" y="connsiteY0"/>
                  </a:cxn>
                  <a:cxn ang="0">
                    <a:pos x="connsiteX1" y="connsiteY1"/>
                  </a:cxn>
                  <a:cxn ang="0">
                    <a:pos x="connsiteX2" y="connsiteY2"/>
                  </a:cxn>
                  <a:cxn ang="0">
                    <a:pos x="connsiteX3" y="connsiteY3"/>
                  </a:cxn>
                </a:cxnLst>
                <a:rect l="l" t="t" r="r" b="b"/>
                <a:pathLst>
                  <a:path w="2840306" h="1691236">
                    <a:moveTo>
                      <a:pt x="0" y="0"/>
                    </a:moveTo>
                    <a:lnTo>
                      <a:pt x="2840306" y="0"/>
                    </a:lnTo>
                    <a:lnTo>
                      <a:pt x="2840306" y="1691236"/>
                    </a:lnTo>
                    <a:lnTo>
                      <a:pt x="0" y="1691236"/>
                    </a:lnTo>
                    <a:close/>
                  </a:path>
                </a:pathLst>
              </a:custGeom>
            </p:spPr>
          </p:pic>
          <p:sp>
            <p:nvSpPr>
              <p:cNvPr id="31" name="Multiply 30"/>
              <p:cNvSpPr/>
              <p:nvPr/>
            </p:nvSpPr>
            <p:spPr bwMode="gray">
              <a:xfrm>
                <a:off x="-1571627" y="1551174"/>
                <a:ext cx="245272" cy="245272"/>
              </a:xfrm>
              <a:prstGeom prst="mathMultiply">
                <a:avLst>
                  <a:gd name="adj1" fmla="val 83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sz="2400" noProof="0" dirty="0"/>
              </a:p>
            </p:txBody>
          </p:sp>
        </p:grpSp>
      </p:grpSp>
      <p:sp>
        <p:nvSpPr>
          <p:cNvPr id="3" name="Text Placeholder 2"/>
          <p:cNvSpPr>
            <a:spLocks noGrp="1"/>
          </p:cNvSpPr>
          <p:nvPr>
            <p:ph type="body" idx="1"/>
          </p:nvPr>
        </p:nvSpPr>
        <p:spPr bwMode="gray">
          <a:xfrm>
            <a:off x="400050" y="1211580"/>
            <a:ext cx="8385176" cy="33397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graphicFrame>
        <p:nvGraphicFramePr>
          <p:cNvPr id="22" name="Object 21" hidden="1">
            <a:extLst>
              <a:ext uri="{FF2B5EF4-FFF2-40B4-BE49-F238E27FC236}">
                <a16:creationId xmlns:a16="http://schemas.microsoft.com/office/drawing/2014/main" id="{D55B47BE-5DA4-4B54-93D7-4056E2C80D27}"/>
              </a:ext>
            </a:extLst>
          </p:cNvPr>
          <p:cNvGraphicFramePr>
            <a:graphicFrameLocks noChangeAspect="1"/>
          </p:cNvGraphicFramePr>
          <p:nvPr userDrawn="1">
            <p:custDataLst>
              <p:tags r:id="rId29"/>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38" name="think-cell Slide" r:id="rId33" imgW="357" imgH="357" progId="">
                  <p:embed/>
                </p:oleObj>
              </mc:Choice>
              <mc:Fallback>
                <p:oleObj name="think-cell Slide" r:id="rId33" imgW="357" imgH="357" progId="">
                  <p:embed/>
                  <p:pic>
                    <p:nvPicPr>
                      <p:cNvPr id="22" name="Object 21" hidden="1">
                        <a:extLst>
                          <a:ext uri="{FF2B5EF4-FFF2-40B4-BE49-F238E27FC236}">
                            <a16:creationId xmlns:a16="http://schemas.microsoft.com/office/drawing/2014/main" id="{D55B47BE-5DA4-4B54-93D7-4056E2C80D2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DB0C45E9-A78A-4C1C-AE97-A4A1646DEC83}"/>
              </a:ext>
            </a:extLst>
          </p:cNvPr>
          <p:cNvSpPr>
            <a:spLocks noGrp="1"/>
          </p:cNvSpPr>
          <p:nvPr>
            <p:ph type="dt" sz="half" idx="2"/>
          </p:nvPr>
        </p:nvSpPr>
        <p:spPr>
          <a:xfrm>
            <a:off x="0" y="-315522"/>
            <a:ext cx="431528" cy="118870"/>
          </a:xfrm>
          <a:prstGeom prst="rect">
            <a:avLst/>
          </a:prstGeom>
        </p:spPr>
        <p:txBody>
          <a:bodyPr vert="horz" wrap="square" lIns="0" tIns="0" rIns="0" bIns="0" rtlCol="0" anchor="ctr">
            <a:noAutofit/>
          </a:bodyPr>
          <a:lstStyle>
            <a:lvl1pPr algn="l">
              <a:defRPr sz="300">
                <a:solidFill>
                  <a:schemeClr val="tx1">
                    <a:tint val="75000"/>
                    <a:alpha val="0"/>
                  </a:schemeClr>
                </a:solidFill>
              </a:defRPr>
            </a:lvl1pPr>
          </a:lstStyle>
          <a:p>
            <a:r>
              <a:rPr lang="en-US" dirty="0"/>
              <a:t>Date</a:t>
            </a:r>
          </a:p>
        </p:txBody>
      </p:sp>
      <p:pic>
        <p:nvPicPr>
          <p:cNvPr id="7" name="Picture 6">
            <a:extLst>
              <a:ext uri="{FF2B5EF4-FFF2-40B4-BE49-F238E27FC236}">
                <a16:creationId xmlns:a16="http://schemas.microsoft.com/office/drawing/2014/main" id="{0E93A176-2EDE-4C88-9C3B-7EE60753BD44}"/>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7282939" y="375244"/>
            <a:ext cx="1502286" cy="250381"/>
          </a:xfrm>
          <a:prstGeom prst="rect">
            <a:avLst/>
          </a:prstGeom>
        </p:spPr>
      </p:pic>
      <p:sp>
        <p:nvSpPr>
          <p:cNvPr id="21" name="Rectangle 20">
            <a:extLst>
              <a:ext uri="{FF2B5EF4-FFF2-40B4-BE49-F238E27FC236}">
                <a16:creationId xmlns:a16="http://schemas.microsoft.com/office/drawing/2014/main" id="{01BE44BF-8155-4968-A5B8-7A5C207B383F}"/>
              </a:ext>
            </a:extLst>
          </p:cNvPr>
          <p:cNvSpPr/>
          <p:nvPr userDrawn="1"/>
        </p:nvSpPr>
        <p:spPr bwMode="gray">
          <a:xfrm>
            <a:off x="9325357" y="1405513"/>
            <a:ext cx="1531557" cy="18024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8000" bIns="108000" rtlCol="0" anchor="b" anchorCtr="0">
            <a:noAutofit/>
          </a:bodyPr>
          <a:lstStyle/>
          <a:p>
            <a:pPr algn="l"/>
            <a:endParaRPr lang="en-US" sz="900" b="0" i="0" u="none" dirty="0">
              <a:solidFill>
                <a:schemeClr val="tx1"/>
              </a:solidFill>
            </a:endParaRPr>
          </a:p>
        </p:txBody>
      </p:sp>
    </p:spTree>
    <p:extLst>
      <p:ext uri="{BB962C8B-B14F-4D97-AF65-F5344CB8AC3E}">
        <p14:creationId xmlns:p14="http://schemas.microsoft.com/office/powerpoint/2010/main" val="1140883874"/>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90" r:id="rId5"/>
    <p:sldLayoutId id="2147483892" r:id="rId6"/>
    <p:sldLayoutId id="2147483891" r:id="rId7"/>
    <p:sldLayoutId id="2147483893" r:id="rId8"/>
    <p:sldLayoutId id="2147483897" r:id="rId9"/>
    <p:sldLayoutId id="2147483898" r:id="rId10"/>
    <p:sldLayoutId id="2147483899" r:id="rId11"/>
    <p:sldLayoutId id="2147483900" r:id="rId12"/>
    <p:sldLayoutId id="2147483901" r:id="rId13"/>
    <p:sldLayoutId id="2147483902" r:id="rId14"/>
    <p:sldLayoutId id="2147483904" r:id="rId15"/>
    <p:sldLayoutId id="2147483921" r:id="rId16"/>
    <p:sldLayoutId id="2147483922" r:id="rId17"/>
    <p:sldLayoutId id="2147483910" r:id="rId18"/>
    <p:sldLayoutId id="2147483911" r:id="rId19"/>
    <p:sldLayoutId id="2147483912" r:id="rId20"/>
    <p:sldLayoutId id="2147483913" r:id="rId21"/>
    <p:sldLayoutId id="2147483915" r:id="rId22"/>
    <p:sldLayoutId id="2147483918" r:id="rId23"/>
    <p:sldLayoutId id="2147483919" r:id="rId24"/>
    <p:sldLayoutId id="2147483920" r:id="rId25"/>
  </p:sldLayoutIdLst>
  <p:hf hdr="0"/>
  <p:txStyles>
    <p:titleStyle>
      <a:lvl1pPr marL="0" algn="l" defTabSz="914378" rtl="0" eaLnBrk="1" latinLnBrk="0" hangingPunct="1">
        <a:lnSpc>
          <a:spcPct val="101000"/>
        </a:lnSpc>
        <a:spcBef>
          <a:spcPct val="0"/>
        </a:spcBef>
        <a:buNone/>
        <a:defRPr lang="en-GB" sz="2400" b="1" kern="0">
          <a:solidFill>
            <a:schemeClr val="tx2"/>
          </a:solidFill>
          <a:latin typeface="+mj-lt"/>
          <a:ea typeface="+mn-ea"/>
          <a:cs typeface="+mn-cs"/>
        </a:defRPr>
      </a:lvl1pPr>
    </p:titleStyle>
    <p:bodyStyle>
      <a:lvl1pPr marL="0" indent="0" algn="l" defTabSz="914378" rtl="0" eaLnBrk="1" latinLnBrk="0" hangingPunct="1">
        <a:lnSpc>
          <a:spcPct val="110000"/>
        </a:lnSpc>
        <a:spcBef>
          <a:spcPts val="0"/>
        </a:spcBef>
        <a:spcAft>
          <a:spcPts val="0"/>
        </a:spcAft>
        <a:buClrTx/>
        <a:buFont typeface="Arial" panose="020B0604020202020204" pitchFamily="34" charset="0"/>
        <a:buChar char="​"/>
        <a:defRPr sz="1600" b="0" kern="1200">
          <a:solidFill>
            <a:schemeClr val="tx1"/>
          </a:solidFill>
          <a:latin typeface="+mn-lt"/>
          <a:ea typeface="+mn-ea"/>
          <a:cs typeface="+mn-cs"/>
        </a:defRPr>
      </a:lvl1pPr>
      <a:lvl2pPr marL="179996" indent="-179996" algn="l" defTabSz="914378" rtl="0" eaLnBrk="1" latinLnBrk="0" hangingPunct="1">
        <a:lnSpc>
          <a:spcPct val="110000"/>
        </a:lnSpc>
        <a:spcBef>
          <a:spcPts val="0"/>
        </a:spcBef>
        <a:spcAft>
          <a:spcPts val="0"/>
        </a:spcAft>
        <a:buClr>
          <a:srgbClr val="FF5300"/>
        </a:buClr>
        <a:buFontTx/>
        <a:buBlip>
          <a:blip r:embed="rId36">
            <a:extLst>
              <a:ext uri="{96DAC541-7B7A-43D3-8B79-37D633B846F1}">
                <asvg:svgBlip xmlns:asvg="http://schemas.microsoft.com/office/drawing/2016/SVG/main" r:embed="rId37"/>
              </a:ext>
            </a:extLst>
          </a:blip>
        </a:buBlip>
        <a:defRPr sz="1600" kern="1200">
          <a:solidFill>
            <a:schemeClr val="tx1"/>
          </a:solidFill>
          <a:latin typeface="+mn-lt"/>
          <a:ea typeface="+mn-ea"/>
          <a:cs typeface="+mn-cs"/>
        </a:defRPr>
      </a:lvl2pPr>
      <a:lvl3pPr marL="359991" indent="-179996" algn="l" defTabSz="914378" rtl="0" eaLnBrk="1" latinLnBrk="0" hangingPunct="1">
        <a:lnSpc>
          <a:spcPct val="110000"/>
        </a:lnSpc>
        <a:spcBef>
          <a:spcPts val="0"/>
        </a:spcBef>
        <a:spcAft>
          <a:spcPts val="0"/>
        </a:spcAft>
        <a:buClr>
          <a:srgbClr val="009AAA"/>
        </a:buClr>
        <a:buSzPct val="120000"/>
        <a:buFont typeface="Arial" panose="020B0604020202020204" pitchFamily="34" charset="0"/>
        <a:buChar char="•"/>
        <a:defRPr sz="1400" kern="1200">
          <a:solidFill>
            <a:schemeClr val="tx1"/>
          </a:solidFill>
          <a:latin typeface="+mn-lt"/>
          <a:ea typeface="+mn-ea"/>
          <a:cs typeface="+mn-cs"/>
        </a:defRPr>
      </a:lvl3pPr>
      <a:lvl4pPr marL="539987" indent="-179996" algn="l" defTabSz="914378" rtl="0" eaLnBrk="1" latinLnBrk="0" hangingPunct="1">
        <a:lnSpc>
          <a:spcPct val="110000"/>
        </a:lnSpc>
        <a:spcBef>
          <a:spcPts val="0"/>
        </a:spcBef>
        <a:spcAft>
          <a:spcPts val="0"/>
        </a:spcAft>
        <a:buClr>
          <a:srgbClr val="F18D1E"/>
        </a:buClr>
        <a:buSzPct val="120000"/>
        <a:buFont typeface="Arial" panose="020B0604020202020204" pitchFamily="34" charset="0"/>
        <a:buChar char="•"/>
        <a:defRPr sz="1200" kern="1200">
          <a:solidFill>
            <a:schemeClr val="tx1"/>
          </a:solidFill>
          <a:latin typeface="+mn-lt"/>
          <a:ea typeface="+mn-ea"/>
          <a:cs typeface="+mn-cs"/>
        </a:defRPr>
      </a:lvl4pPr>
      <a:lvl5pPr marL="719982" indent="-179996" algn="l" defTabSz="914378" rtl="0" eaLnBrk="1" latinLnBrk="0" hangingPunct="1">
        <a:lnSpc>
          <a:spcPct val="110000"/>
        </a:lnSpc>
        <a:spcBef>
          <a:spcPts val="0"/>
        </a:spcBef>
        <a:spcAft>
          <a:spcPts val="0"/>
        </a:spcAft>
        <a:buClr>
          <a:srgbClr val="39AF4A"/>
        </a:buClr>
        <a:buSzPct val="120000"/>
        <a:buFont typeface="Arial" panose="020B0604020202020204" pitchFamily="34" charset="0"/>
        <a:buChar char="•"/>
        <a:defRPr sz="1200" kern="1200">
          <a:solidFill>
            <a:schemeClr val="tx1"/>
          </a:solidFill>
          <a:latin typeface="+mn-lt"/>
          <a:ea typeface="+mn-ea"/>
          <a:cs typeface="+mn-cs"/>
        </a:defRPr>
      </a:lvl5pPr>
      <a:lvl6pPr marL="719982" indent="0" algn="l" defTabSz="914378" rtl="0" eaLnBrk="1" latinLnBrk="0" hangingPunct="1">
        <a:lnSpc>
          <a:spcPct val="11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6pPr>
      <a:lvl7pPr marL="1079973" indent="-179996" algn="l" defTabSz="914378"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7pPr>
      <a:lvl8pPr marL="1259969" indent="-179996" algn="l" defTabSz="914378"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249" userDrawn="1">
          <p15:clr>
            <a:srgbClr val="F26B43"/>
          </p15:clr>
        </p15:guide>
        <p15:guide id="10" pos="5534" userDrawn="1">
          <p15:clr>
            <a:srgbClr val="F26B43"/>
          </p15:clr>
        </p15:guide>
        <p15:guide id="11" orient="horz" pos="758" userDrawn="1">
          <p15:clr>
            <a:srgbClr val="F26B43"/>
          </p15:clr>
        </p15:guide>
        <p15:guide id="12" orient="horz" pos="2867" userDrawn="1">
          <p15:clr>
            <a:srgbClr val="F26B43"/>
          </p15:clr>
        </p15:guide>
        <p15:guide id="13" orient="horz" pos="645" userDrawn="1">
          <p15:clr>
            <a:srgbClr val="F26B43"/>
          </p15:clr>
        </p15:guide>
        <p15:guide id="14" orient="horz" pos="3049" userDrawn="1">
          <p15:clr>
            <a:srgbClr val="F26B43"/>
          </p15:clr>
        </p15:guide>
        <p15:guide id="15" orient="horz" pos="299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58A514-5412-4D00-9349-EB0EE98FC081}"/>
              </a:ext>
            </a:extLst>
          </p:cNvPr>
          <p:cNvSpPr>
            <a:spLocks noGrp="1"/>
          </p:cNvSpPr>
          <p:nvPr>
            <p:ph type="title"/>
          </p:nvPr>
        </p:nvSpPr>
        <p:spPr/>
        <p:txBody>
          <a:bodyPr/>
          <a:lstStyle/>
          <a:p>
            <a:r>
              <a:rPr lang="en-US" sz="3200" dirty="0" err="1"/>
              <a:t>Werkvergunningen</a:t>
            </a:r>
            <a:br>
              <a:rPr lang="en-US" dirty="0"/>
            </a:br>
            <a:r>
              <a:rPr lang="en-US" sz="2400" dirty="0"/>
              <a:t>Toolbox</a:t>
            </a:r>
            <a:endParaRPr lang="en-US" dirty="0"/>
          </a:p>
        </p:txBody>
      </p:sp>
      <p:sp>
        <p:nvSpPr>
          <p:cNvPr id="9" name="Text Placeholder 8">
            <a:extLst>
              <a:ext uri="{FF2B5EF4-FFF2-40B4-BE49-F238E27FC236}">
                <a16:creationId xmlns:a16="http://schemas.microsoft.com/office/drawing/2014/main" id="{96D3BF00-8716-4A43-A4E9-D583D8A8EA90}"/>
              </a:ext>
            </a:extLst>
          </p:cNvPr>
          <p:cNvSpPr>
            <a:spLocks noGrp="1"/>
          </p:cNvSpPr>
          <p:nvPr>
            <p:ph type="body" sz="quarter" idx="16"/>
          </p:nvPr>
        </p:nvSpPr>
        <p:spPr/>
        <p:txBody>
          <a:bodyPr vert="horz" wrap="square" lIns="288000" tIns="0" rIns="0" bIns="0" rtlCol="0" anchor="t">
            <a:noAutofit/>
          </a:bodyPr>
          <a:lstStyle/>
          <a:p>
            <a:r>
              <a:rPr lang="en-US" dirty="0"/>
              <a:t>QHSE</a:t>
            </a:r>
          </a:p>
        </p:txBody>
      </p:sp>
      <p:sp>
        <p:nvSpPr>
          <p:cNvPr id="15" name="Date Placeholder 14">
            <a:extLst>
              <a:ext uri="{FF2B5EF4-FFF2-40B4-BE49-F238E27FC236}">
                <a16:creationId xmlns:a16="http://schemas.microsoft.com/office/drawing/2014/main" id="{515397A9-D859-4C29-9D34-C7A8A800BDF3}"/>
              </a:ext>
            </a:extLst>
          </p:cNvPr>
          <p:cNvSpPr>
            <a:spLocks noGrp="1"/>
          </p:cNvSpPr>
          <p:nvPr>
            <p:ph type="dt" sz="half" idx="18"/>
          </p:nvPr>
        </p:nvSpPr>
        <p:spPr/>
        <p:txBody>
          <a:bodyPr/>
          <a:lstStyle/>
          <a:p>
            <a:r>
              <a:rPr lang="en-US" dirty="0" err="1"/>
              <a:t>J</a:t>
            </a:r>
            <a:r>
              <a:rPr lang="en-US" sz="1400" dirty="0" err="1"/>
              <a:t>anuari</a:t>
            </a:r>
            <a:r>
              <a:rPr lang="en-US" sz="1400" dirty="0"/>
              <a:t> 2022</a:t>
            </a:r>
          </a:p>
        </p:txBody>
      </p:sp>
      <p:pic>
        <p:nvPicPr>
          <p:cNvPr id="6" name="Afbeelding 11">
            <a:extLst>
              <a:ext uri="{FF2B5EF4-FFF2-40B4-BE49-F238E27FC236}">
                <a16:creationId xmlns:a16="http://schemas.microsoft.com/office/drawing/2014/main" id="{C34B8248-10C1-406D-951D-8994EAB0880F}"/>
              </a:ext>
            </a:extLst>
          </p:cNvPr>
          <p:cNvPicPr>
            <a:picLocks noChangeAspect="1"/>
          </p:cNvPicPr>
          <p:nvPr/>
        </p:nvPicPr>
        <p:blipFill>
          <a:blip r:embed="rId2"/>
          <a:stretch>
            <a:fillRect/>
          </a:stretch>
        </p:blipFill>
        <p:spPr>
          <a:xfrm>
            <a:off x="3081095" y="1718927"/>
            <a:ext cx="1542832" cy="1539305"/>
          </a:xfrm>
          <a:prstGeom prst="rect">
            <a:avLst/>
          </a:prstGeom>
        </p:spPr>
      </p:pic>
    </p:spTree>
    <p:extLst>
      <p:ext uri="{BB962C8B-B14F-4D97-AF65-F5344CB8AC3E}">
        <p14:creationId xmlns:p14="http://schemas.microsoft.com/office/powerpoint/2010/main" val="440958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D1662F-591B-4D96-9D84-366A7B723666}"/>
              </a:ext>
            </a:extLst>
          </p:cNvPr>
          <p:cNvSpPr>
            <a:spLocks noGrp="1"/>
          </p:cNvSpPr>
          <p:nvPr>
            <p:ph type="ftr" sz="quarter" idx="24"/>
          </p:nvPr>
        </p:nvSpPr>
        <p:spPr/>
        <p:txBody>
          <a:bodyPr/>
          <a:lstStyle/>
          <a:p>
            <a:r>
              <a:rPr lang="nl-NL" dirty="0" err="1"/>
              <a:t>Toolbox</a:t>
            </a:r>
            <a:r>
              <a:rPr lang="nl-NL" dirty="0"/>
              <a:t> Werkvergunningen</a:t>
            </a:r>
          </a:p>
        </p:txBody>
      </p:sp>
      <p:sp>
        <p:nvSpPr>
          <p:cNvPr id="3" name="Slide Number Placeholder 2">
            <a:extLst>
              <a:ext uri="{FF2B5EF4-FFF2-40B4-BE49-F238E27FC236}">
                <a16:creationId xmlns:a16="http://schemas.microsoft.com/office/drawing/2014/main" id="{051658BB-D754-42A2-8A45-DD84761C819C}"/>
              </a:ext>
            </a:extLst>
          </p:cNvPr>
          <p:cNvSpPr>
            <a:spLocks noGrp="1"/>
          </p:cNvSpPr>
          <p:nvPr>
            <p:ph type="sldNum" sz="quarter" idx="25"/>
          </p:nvPr>
        </p:nvSpPr>
        <p:spPr/>
        <p:txBody>
          <a:bodyPr/>
          <a:lstStyle/>
          <a:p>
            <a:pPr>
              <a:defRPr/>
            </a:pPr>
            <a:fld id="{537E2E77-CED1-4E84-91C2-4E0176ECD4FC}" type="slidenum">
              <a:rPr lang="en-US" smtClean="0"/>
              <a:pPr>
                <a:defRPr/>
              </a:pPr>
              <a:t>10</a:t>
            </a:fld>
            <a:endParaRPr lang="en-US" dirty="0"/>
          </a:p>
        </p:txBody>
      </p:sp>
      <p:sp>
        <p:nvSpPr>
          <p:cNvPr id="4" name="Content Placeholder 3">
            <a:extLst>
              <a:ext uri="{FF2B5EF4-FFF2-40B4-BE49-F238E27FC236}">
                <a16:creationId xmlns:a16="http://schemas.microsoft.com/office/drawing/2014/main" id="{471B55EC-A5D0-40D6-BF62-906E97397EA9}"/>
              </a:ext>
            </a:extLst>
          </p:cNvPr>
          <p:cNvSpPr>
            <a:spLocks noGrp="1"/>
          </p:cNvSpPr>
          <p:nvPr>
            <p:ph idx="1"/>
          </p:nvPr>
        </p:nvSpPr>
        <p:spPr>
          <a:xfrm>
            <a:off x="532737" y="1081378"/>
            <a:ext cx="7800230" cy="3371512"/>
          </a:xfrm>
        </p:spPr>
        <p:txBody>
          <a:bodyPr vert="horz" lIns="0" tIns="0" rIns="0" bIns="0" rtlCol="0" anchor="t">
            <a:noAutofit/>
          </a:bodyPr>
          <a:lstStyle/>
          <a:p>
            <a:r>
              <a:rPr lang="nl-NL" sz="1200" dirty="0">
                <a:ea typeface="+mn-lt"/>
                <a:cs typeface="+mn-lt"/>
              </a:rPr>
              <a:t>Geef een werkvergunning alleen uit als je de unit beheerst en je zeker bent van de status van de unit. De werkvergunning geeft je uit in het veld </a:t>
            </a:r>
            <a:r>
              <a:rPr lang="nl-NL" sz="1200" b="1" dirty="0">
                <a:ea typeface="+mn-lt"/>
                <a:cs typeface="+mn-lt"/>
              </a:rPr>
              <a:t>op de locatie</a:t>
            </a:r>
            <a:r>
              <a:rPr lang="nl-NL" sz="1200" dirty="0">
                <a:ea typeface="+mn-lt"/>
                <a:cs typeface="+mn-lt"/>
              </a:rPr>
              <a:t> waar het werk wordt uitgevoerd. Hier doorloopt de verstrekker de werkvergunning </a:t>
            </a:r>
            <a:r>
              <a:rPr lang="nl-NL" sz="1200" b="1" dirty="0">
                <a:ea typeface="+mn-lt"/>
                <a:cs typeface="+mn-lt"/>
              </a:rPr>
              <a:t>samen </a:t>
            </a:r>
            <a:r>
              <a:rPr lang="nl-NL" sz="1200" dirty="0">
                <a:ea typeface="+mn-lt"/>
                <a:cs typeface="+mn-lt"/>
              </a:rPr>
              <a:t>met de houder. </a:t>
            </a:r>
          </a:p>
          <a:p>
            <a:r>
              <a:rPr lang="nl-NL" sz="1200" dirty="0">
                <a:ea typeface="+mn-lt"/>
                <a:cs typeface="+mn-lt"/>
              </a:rPr>
              <a:t>Hoe beoordeel je de werkvergunning tijdens een controle of verstrekking?</a:t>
            </a:r>
          </a:p>
          <a:p>
            <a:endParaRPr lang="nl-NL" sz="1400" dirty="0">
              <a:ea typeface="+mn-lt"/>
              <a:cs typeface="+mn-lt"/>
            </a:endParaRPr>
          </a:p>
          <a:p>
            <a:pPr marL="171450" indent="-171450">
              <a:buFont typeface="Arial" panose="020B0604020202020204" pitchFamily="34" charset="0"/>
              <a:buChar char="•"/>
            </a:pPr>
            <a:r>
              <a:rPr lang="nl-NL" sz="1100" dirty="0">
                <a:ea typeface="+mn-lt"/>
                <a:cs typeface="+mn-lt"/>
              </a:rPr>
              <a:t>Voert activiteiten uit die omschreven staan in de werkvergunning?</a:t>
            </a:r>
          </a:p>
          <a:p>
            <a:pPr marL="171450" indent="-171450">
              <a:buFont typeface="Arial" panose="020B0604020202020204" pitchFamily="34" charset="0"/>
              <a:buChar char="•"/>
            </a:pPr>
            <a:r>
              <a:rPr lang="nl-NL" sz="1100" dirty="0">
                <a:ea typeface="+mn-lt"/>
                <a:cs typeface="+mn-lt"/>
              </a:rPr>
              <a:t>Goede omschrijving van de werklocatie(s) die onder de werkvergunning vallen?</a:t>
            </a:r>
          </a:p>
          <a:p>
            <a:pPr marL="171450" indent="-171450">
              <a:buFont typeface="Arial" panose="020B0604020202020204" pitchFamily="34" charset="0"/>
              <a:buChar char="•"/>
            </a:pPr>
            <a:r>
              <a:rPr lang="nl-NL" sz="1100" dirty="0">
                <a:ea typeface="+mn-lt"/>
                <a:cs typeface="+mn-lt"/>
              </a:rPr>
              <a:t>Goede omschrijving van de gebruikte gereedschappen?</a:t>
            </a:r>
          </a:p>
          <a:p>
            <a:pPr marL="171450" indent="-171450">
              <a:buFont typeface="Arial" panose="020B0604020202020204" pitchFamily="34" charset="0"/>
              <a:buChar char="•"/>
            </a:pPr>
            <a:r>
              <a:rPr lang="nl-NL" sz="1100" dirty="0">
                <a:ea typeface="+mn-lt"/>
                <a:cs typeface="+mn-lt"/>
              </a:rPr>
              <a:t>Zijn alle beheersmaatregelen voor de houder en verstrekker toegepast?</a:t>
            </a:r>
          </a:p>
          <a:p>
            <a:pPr marL="171450" indent="-171450">
              <a:buFont typeface="Arial" panose="020B0604020202020204" pitchFamily="34" charset="0"/>
              <a:buChar char="•"/>
            </a:pPr>
            <a:r>
              <a:rPr lang="nl-NL" sz="1100" dirty="0">
                <a:ea typeface="+mn-lt"/>
                <a:cs typeface="+mn-lt"/>
              </a:rPr>
              <a:t>Is de werkvergunning uitgegeven voor de juiste duur?</a:t>
            </a:r>
          </a:p>
          <a:p>
            <a:pPr marL="171450" indent="-171450">
              <a:buFont typeface="Arial" panose="020B0604020202020204" pitchFamily="34" charset="0"/>
              <a:buChar char="•"/>
            </a:pPr>
            <a:r>
              <a:rPr lang="nl-NL" sz="1100" dirty="0">
                <a:ea typeface="+mn-lt"/>
                <a:cs typeface="+mn-lt"/>
              </a:rPr>
              <a:t>Zijn de (eventuele) bijlages aanwezig? Denk aan TRA, V&amp;G plan, CSE plan, Hijstekening etc.</a:t>
            </a:r>
          </a:p>
          <a:p>
            <a:pPr marL="171450" indent="-171450">
              <a:buFont typeface="Arial" panose="020B0604020202020204" pitchFamily="34" charset="0"/>
              <a:buChar char="•"/>
            </a:pPr>
            <a:r>
              <a:rPr lang="nl-NL" sz="1100" dirty="0">
                <a:ea typeface="+mn-lt"/>
                <a:cs typeface="+mn-lt"/>
              </a:rPr>
              <a:t>Zijn er, indien nodig passende speciale voorzorgsmaatregelen getroffen?</a:t>
            </a:r>
          </a:p>
          <a:p>
            <a:pPr marL="171450" indent="-171450">
              <a:buFont typeface="Arial" panose="020B0604020202020204" pitchFamily="34" charset="0"/>
              <a:buChar char="•"/>
            </a:pPr>
            <a:r>
              <a:rPr lang="nl-NL" sz="1100" dirty="0">
                <a:ea typeface="+mn-lt"/>
                <a:cs typeface="+mn-lt"/>
              </a:rPr>
              <a:t>Zijn de juiste gevaren geïdentificeerd en zijn de juiste voorzorgsmaatregelen genomen?</a:t>
            </a:r>
          </a:p>
          <a:p>
            <a:pPr marL="171450" indent="-171450">
              <a:buFont typeface="Arial" panose="020B0604020202020204" pitchFamily="34" charset="0"/>
              <a:buChar char="•"/>
            </a:pPr>
            <a:r>
              <a:rPr lang="nl-NL" sz="1100" dirty="0">
                <a:ea typeface="+mn-lt"/>
                <a:cs typeface="+mn-lt"/>
              </a:rPr>
              <a:t>Zijn er gasmetingen nodig?</a:t>
            </a:r>
          </a:p>
          <a:p>
            <a:pPr marL="171450" indent="-171450">
              <a:buFont typeface="Arial" panose="020B0604020202020204" pitchFamily="34" charset="0"/>
              <a:buChar char="•"/>
            </a:pPr>
            <a:r>
              <a:rPr lang="nl-NL" sz="1100" dirty="0">
                <a:ea typeface="+mn-lt"/>
                <a:cs typeface="+mn-lt"/>
              </a:rPr>
              <a:t>Is </a:t>
            </a:r>
            <a:r>
              <a:rPr lang="nl-NL" sz="1100" dirty="0" err="1">
                <a:ea typeface="+mn-lt"/>
                <a:cs typeface="+mn-lt"/>
              </a:rPr>
              <a:t>Lototo</a:t>
            </a:r>
            <a:r>
              <a:rPr lang="nl-NL" sz="1100" dirty="0">
                <a:ea typeface="+mn-lt"/>
                <a:cs typeface="+mn-lt"/>
              </a:rPr>
              <a:t> van toepassing. Zo ja, is de </a:t>
            </a:r>
            <a:r>
              <a:rPr lang="nl-NL" sz="1100" dirty="0" err="1">
                <a:ea typeface="+mn-lt"/>
                <a:cs typeface="+mn-lt"/>
              </a:rPr>
              <a:t>Try</a:t>
            </a:r>
            <a:r>
              <a:rPr lang="nl-NL" sz="1100" dirty="0">
                <a:ea typeface="+mn-lt"/>
                <a:cs typeface="+mn-lt"/>
              </a:rPr>
              <a:t> Out toegepast?</a:t>
            </a:r>
            <a:endParaRPr lang="nl-NL" sz="1100" dirty="0">
              <a:cs typeface="Arial"/>
            </a:endParaRPr>
          </a:p>
        </p:txBody>
      </p:sp>
      <p:sp>
        <p:nvSpPr>
          <p:cNvPr id="8" name="TextBox 7">
            <a:extLst>
              <a:ext uri="{FF2B5EF4-FFF2-40B4-BE49-F238E27FC236}">
                <a16:creationId xmlns:a16="http://schemas.microsoft.com/office/drawing/2014/main" id="{C05CAA8F-430F-43B9-B229-8BEC62DB775C}"/>
              </a:ext>
            </a:extLst>
          </p:cNvPr>
          <p:cNvSpPr txBox="1"/>
          <p:nvPr/>
        </p:nvSpPr>
        <p:spPr>
          <a:xfrm>
            <a:off x="532737" y="543307"/>
            <a:ext cx="4443184"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nl-NL" sz="1800" b="1">
                <a:solidFill>
                  <a:srgbClr val="006837"/>
                </a:solidFill>
              </a:rPr>
              <a:t>Uitgifte werkvergunning op de werkplek</a:t>
            </a:r>
            <a:endParaRPr lang="nl-NL" sz="1800"/>
          </a:p>
        </p:txBody>
      </p:sp>
    </p:spTree>
    <p:extLst>
      <p:ext uri="{BB962C8B-B14F-4D97-AF65-F5344CB8AC3E}">
        <p14:creationId xmlns:p14="http://schemas.microsoft.com/office/powerpoint/2010/main" val="189335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1562CD-5AE3-4D1C-A28B-52F68BA2A45E}"/>
              </a:ext>
            </a:extLst>
          </p:cNvPr>
          <p:cNvSpPr>
            <a:spLocks noGrp="1"/>
          </p:cNvSpPr>
          <p:nvPr>
            <p:ph type="ftr" sz="quarter" idx="24"/>
          </p:nvPr>
        </p:nvSpPr>
        <p:spPr/>
        <p:txBody>
          <a:bodyPr/>
          <a:lstStyle/>
          <a:p>
            <a:r>
              <a:rPr lang="nl-NL" dirty="0" err="1"/>
              <a:t>Toolbox</a:t>
            </a:r>
            <a:r>
              <a:rPr lang="nl-NL" dirty="0"/>
              <a:t> Werkvergunningen</a:t>
            </a:r>
          </a:p>
        </p:txBody>
      </p:sp>
      <p:sp>
        <p:nvSpPr>
          <p:cNvPr id="3" name="Slide Number Placeholder 2">
            <a:extLst>
              <a:ext uri="{FF2B5EF4-FFF2-40B4-BE49-F238E27FC236}">
                <a16:creationId xmlns:a16="http://schemas.microsoft.com/office/drawing/2014/main" id="{F6AFFDE9-83FF-4285-B27F-921CB77468DB}"/>
              </a:ext>
            </a:extLst>
          </p:cNvPr>
          <p:cNvSpPr>
            <a:spLocks noGrp="1"/>
          </p:cNvSpPr>
          <p:nvPr>
            <p:ph type="sldNum" sz="quarter" idx="25"/>
          </p:nvPr>
        </p:nvSpPr>
        <p:spPr/>
        <p:txBody>
          <a:bodyPr/>
          <a:lstStyle/>
          <a:p>
            <a:pPr>
              <a:defRPr/>
            </a:pPr>
            <a:fld id="{537E2E77-CED1-4E84-91C2-4E0176ECD4FC}" type="slidenum">
              <a:rPr lang="en-US" smtClean="0"/>
              <a:pPr>
                <a:defRPr/>
              </a:pPr>
              <a:t>11</a:t>
            </a:fld>
            <a:endParaRPr lang="en-US" dirty="0"/>
          </a:p>
        </p:txBody>
      </p:sp>
      <p:sp>
        <p:nvSpPr>
          <p:cNvPr id="4" name="Content Placeholder 3">
            <a:extLst>
              <a:ext uri="{FF2B5EF4-FFF2-40B4-BE49-F238E27FC236}">
                <a16:creationId xmlns:a16="http://schemas.microsoft.com/office/drawing/2014/main" id="{B99839DE-6B4C-404C-B8D9-0353E5B78362}"/>
              </a:ext>
            </a:extLst>
          </p:cNvPr>
          <p:cNvSpPr>
            <a:spLocks noGrp="1"/>
          </p:cNvSpPr>
          <p:nvPr>
            <p:ph idx="1"/>
          </p:nvPr>
        </p:nvSpPr>
        <p:spPr>
          <a:xfrm>
            <a:off x="3292277" y="1015479"/>
            <a:ext cx="5322693" cy="3334636"/>
          </a:xfrm>
        </p:spPr>
        <p:txBody>
          <a:bodyPr vert="horz" lIns="0" tIns="0" rIns="0" bIns="0" rtlCol="0" anchor="t">
            <a:noAutofit/>
          </a:bodyPr>
          <a:lstStyle/>
          <a:p>
            <a:r>
              <a:rPr lang="nl-NL" sz="1200" dirty="0">
                <a:ea typeface="+mn-lt"/>
                <a:cs typeface="+mn-lt"/>
              </a:rPr>
              <a:t>Voer de LMRA altijd ter plaatse uit en weet waar de houder gaat werken. Als een contractor in een groter gebied werkt, loop dan dit gebied samen na. </a:t>
            </a:r>
            <a:endParaRPr lang="nl-NL" dirty="0">
              <a:ea typeface="+mn-lt"/>
              <a:cs typeface="+mn-lt"/>
            </a:endParaRPr>
          </a:p>
          <a:p>
            <a:br>
              <a:rPr lang="nl-NL" sz="1200" dirty="0">
                <a:ea typeface="+mn-lt"/>
                <a:cs typeface="+mn-lt"/>
              </a:rPr>
            </a:br>
            <a:r>
              <a:rPr lang="nl-NL" sz="1200" dirty="0">
                <a:ea typeface="+mn-lt"/>
                <a:cs typeface="+mn-lt"/>
              </a:rPr>
              <a:t>De LMRA is onderdeel van de werkvergunning en is een schriftelijke overeenstemming. Zorg dus dat je weet wat je tekent. </a:t>
            </a:r>
            <a:endParaRPr lang="nl-NL" dirty="0">
              <a:ea typeface="+mn-lt"/>
              <a:cs typeface="+mn-lt"/>
            </a:endParaRPr>
          </a:p>
          <a:p>
            <a:endParaRPr lang="nl-NL" sz="1200" dirty="0">
              <a:ea typeface="+mn-lt"/>
              <a:cs typeface="+mn-lt"/>
            </a:endParaRPr>
          </a:p>
          <a:p>
            <a:r>
              <a:rPr lang="nl-NL" sz="1200" dirty="0">
                <a:ea typeface="+mn-lt"/>
                <a:cs typeface="+mn-lt"/>
              </a:rPr>
              <a:t>De LMRA is een wisselwerking tussen de houder en verstrekker. Je hoeft niet alles op te noemen, stel gewoon vragen. Alleen zo kan je zien of de houder echt op de hoogte is van de werkzaamheden.</a:t>
            </a:r>
            <a:endParaRPr lang="nl-NL" dirty="0">
              <a:ea typeface="+mn-lt"/>
              <a:cs typeface="+mn-lt"/>
            </a:endParaRPr>
          </a:p>
          <a:p>
            <a:r>
              <a:rPr lang="nl-NL" sz="1200" dirty="0">
                <a:cs typeface="Arial"/>
              </a:rPr>
              <a:t>Naast de vragen op de LMRA kun je nog aanvullende vragen stellen</a:t>
            </a:r>
          </a:p>
          <a:p>
            <a:endParaRPr lang="nl-NL" sz="1200" dirty="0">
              <a:ea typeface="+mn-lt"/>
              <a:cs typeface="+mn-lt"/>
            </a:endParaRPr>
          </a:p>
          <a:p>
            <a:pPr marL="171450" indent="-171450">
              <a:buFont typeface="Wingdings" panose="020B0604020202020204" pitchFamily="34" charset="0"/>
              <a:buChar char="Ø"/>
            </a:pPr>
            <a:r>
              <a:rPr lang="nl-NL" sz="1200" dirty="0">
                <a:ea typeface="+mn-lt"/>
                <a:cs typeface="+mn-lt"/>
              </a:rPr>
              <a:t>Waar zijn de vluchtmogelijkheden, nood-oogdouches of brandblusvoorzieningen?</a:t>
            </a:r>
          </a:p>
          <a:p>
            <a:pPr marL="171450" indent="-171450">
              <a:buFont typeface="Wingdings" panose="020B0604020202020204" pitchFamily="34" charset="0"/>
              <a:buChar char="Ø"/>
            </a:pPr>
            <a:r>
              <a:rPr lang="nl-NL" sz="1200" dirty="0">
                <a:ea typeface="+mn-lt"/>
                <a:cs typeface="+mn-lt"/>
              </a:rPr>
              <a:t>Met welke (gevaarlijke) stoffen ze mogelijk in aanraking kunnen komen?</a:t>
            </a:r>
            <a:endParaRPr lang="nl-NL" dirty="0">
              <a:ea typeface="+mn-lt"/>
              <a:cs typeface="+mn-lt"/>
            </a:endParaRPr>
          </a:p>
          <a:p>
            <a:pPr marL="171450" indent="-171450">
              <a:buFont typeface="Wingdings" panose="020B0604020202020204" pitchFamily="34" charset="0"/>
              <a:buChar char="Ø"/>
            </a:pPr>
            <a:r>
              <a:rPr lang="nl-NL" sz="1200" dirty="0">
                <a:ea typeface="+mn-lt"/>
                <a:cs typeface="+mn-lt"/>
              </a:rPr>
              <a:t>Wat te doen bij blootstelling?</a:t>
            </a:r>
            <a:endParaRPr lang="nl-NL" dirty="0">
              <a:ea typeface="+mn-lt"/>
              <a:cs typeface="+mn-lt"/>
            </a:endParaRPr>
          </a:p>
          <a:p>
            <a:pPr marL="171450" indent="-171450">
              <a:buFont typeface="Wingdings" panose="020B0604020202020204" pitchFamily="34" charset="0"/>
              <a:buChar char="Ø"/>
            </a:pPr>
            <a:endParaRPr lang="en-US" sz="1200" dirty="0">
              <a:cs typeface="Arial"/>
            </a:endParaRPr>
          </a:p>
        </p:txBody>
      </p:sp>
      <p:sp>
        <p:nvSpPr>
          <p:cNvPr id="5" name="Title 4">
            <a:extLst>
              <a:ext uri="{FF2B5EF4-FFF2-40B4-BE49-F238E27FC236}">
                <a16:creationId xmlns:a16="http://schemas.microsoft.com/office/drawing/2014/main" id="{B0C83EA0-6CAB-4B0C-A04D-2B3DA3FCCADE}"/>
              </a:ext>
            </a:extLst>
          </p:cNvPr>
          <p:cNvSpPr>
            <a:spLocks noGrp="1"/>
          </p:cNvSpPr>
          <p:nvPr>
            <p:ph type="title"/>
          </p:nvPr>
        </p:nvSpPr>
        <p:spPr>
          <a:xfrm>
            <a:off x="529030" y="406037"/>
            <a:ext cx="6480000" cy="701149"/>
          </a:xfrm>
        </p:spPr>
        <p:txBody>
          <a:bodyPr/>
          <a:lstStyle/>
          <a:p>
            <a:r>
              <a:rPr lang="en-US" sz="1800" dirty="0">
                <a:cs typeface="Arial"/>
              </a:rPr>
              <a:t>Last Minute Risk Assessment </a:t>
            </a:r>
          </a:p>
        </p:txBody>
      </p:sp>
      <p:pic>
        <p:nvPicPr>
          <p:cNvPr id="7" name="Picture 7">
            <a:extLst>
              <a:ext uri="{FF2B5EF4-FFF2-40B4-BE49-F238E27FC236}">
                <a16:creationId xmlns:a16="http://schemas.microsoft.com/office/drawing/2014/main" id="{C700E22B-AD60-4447-9F2A-00C526198EE6}"/>
              </a:ext>
            </a:extLst>
          </p:cNvPr>
          <p:cNvPicPr>
            <a:picLocks noChangeAspect="1"/>
          </p:cNvPicPr>
          <p:nvPr/>
        </p:nvPicPr>
        <p:blipFill rotWithShape="1">
          <a:blip r:embed="rId3"/>
          <a:srcRect t="6137" r="-129" b="106"/>
          <a:stretch/>
        </p:blipFill>
        <p:spPr>
          <a:xfrm>
            <a:off x="531983" y="933395"/>
            <a:ext cx="2669122" cy="3123064"/>
          </a:xfrm>
          <a:prstGeom prst="rect">
            <a:avLst/>
          </a:prstGeom>
        </p:spPr>
      </p:pic>
    </p:spTree>
    <p:extLst>
      <p:ext uri="{BB962C8B-B14F-4D97-AF65-F5344CB8AC3E}">
        <p14:creationId xmlns:p14="http://schemas.microsoft.com/office/powerpoint/2010/main" val="16810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 calcmode="lin" valueType="num">
                                      <p:cBhvr additive="base">
                                        <p:cTn id="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anim calcmode="lin" valueType="num">
                                      <p:cBhvr additive="base">
                                        <p:cTn id="1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anim calcmode="lin" valueType="num">
                                      <p:cBhvr additive="base">
                                        <p:cTn id="1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FC85730-A8BD-4493-9A3F-00026812C04E}"/>
              </a:ext>
            </a:extLst>
          </p:cNvPr>
          <p:cNvSpPr>
            <a:spLocks noGrp="1"/>
          </p:cNvSpPr>
          <p:nvPr>
            <p:ph type="dt" sz="half" idx="18"/>
          </p:nvPr>
        </p:nvSpPr>
        <p:spPr/>
        <p:txBody>
          <a:bodyPr/>
          <a:lstStyle/>
          <a:p>
            <a:r>
              <a:rPr lang="en-US"/>
              <a:t>Date</a:t>
            </a:r>
            <a:endParaRPr lang="en-US" dirty="0"/>
          </a:p>
        </p:txBody>
      </p:sp>
      <p:sp>
        <p:nvSpPr>
          <p:cNvPr id="5" name="Tijdelijke aanduiding voor voettekst 4">
            <a:extLst>
              <a:ext uri="{FF2B5EF4-FFF2-40B4-BE49-F238E27FC236}">
                <a16:creationId xmlns:a16="http://schemas.microsoft.com/office/drawing/2014/main" id="{672EFFDA-E719-4BE9-A733-46370F6C6D69}"/>
              </a:ext>
            </a:extLst>
          </p:cNvPr>
          <p:cNvSpPr>
            <a:spLocks noGrp="1"/>
          </p:cNvSpPr>
          <p:nvPr>
            <p:ph type="ftr" sz="quarter" idx="19"/>
          </p:nvPr>
        </p:nvSpPr>
        <p:spPr/>
        <p:txBody>
          <a:bodyPr/>
          <a:lstStyle/>
          <a:p>
            <a:r>
              <a:rPr lang="nl-NL" dirty="0" err="1"/>
              <a:t>Toolbox</a:t>
            </a:r>
            <a:r>
              <a:rPr lang="nl-NL" dirty="0"/>
              <a:t> Werkvergunningen</a:t>
            </a:r>
          </a:p>
        </p:txBody>
      </p:sp>
      <p:sp>
        <p:nvSpPr>
          <p:cNvPr id="6" name="Tijdelijke aanduiding voor dianummer 5">
            <a:extLst>
              <a:ext uri="{FF2B5EF4-FFF2-40B4-BE49-F238E27FC236}">
                <a16:creationId xmlns:a16="http://schemas.microsoft.com/office/drawing/2014/main" id="{56E78C09-26C1-4BDD-BC4C-4E5FB0A3B5B3}"/>
              </a:ext>
            </a:extLst>
          </p:cNvPr>
          <p:cNvSpPr>
            <a:spLocks noGrp="1"/>
          </p:cNvSpPr>
          <p:nvPr>
            <p:ph type="sldNum" sz="quarter" idx="20"/>
          </p:nvPr>
        </p:nvSpPr>
        <p:spPr/>
        <p:txBody>
          <a:bodyPr/>
          <a:lstStyle/>
          <a:p>
            <a:pPr>
              <a:defRPr/>
            </a:pPr>
            <a:fld id="{537E2E77-CED1-4E84-91C2-4E0176ECD4FC}" type="slidenum">
              <a:rPr lang="en-US" smtClean="0"/>
              <a:pPr>
                <a:defRPr/>
              </a:pPr>
              <a:t>12</a:t>
            </a:fld>
            <a:endParaRPr lang="en-US" sz="900" dirty="0"/>
          </a:p>
        </p:txBody>
      </p:sp>
      <p:sp>
        <p:nvSpPr>
          <p:cNvPr id="8" name="Titel 4">
            <a:extLst>
              <a:ext uri="{FF2B5EF4-FFF2-40B4-BE49-F238E27FC236}">
                <a16:creationId xmlns:a16="http://schemas.microsoft.com/office/drawing/2014/main" id="{DDECAEB3-C2EF-49E0-81AB-AB39752DF55C}"/>
              </a:ext>
            </a:extLst>
          </p:cNvPr>
          <p:cNvSpPr txBox="1">
            <a:spLocks/>
          </p:cNvSpPr>
          <p:nvPr/>
        </p:nvSpPr>
        <p:spPr bwMode="gray">
          <a:xfrm>
            <a:off x="586225" y="552208"/>
            <a:ext cx="6480000" cy="639103"/>
          </a:xfrm>
          <a:prstGeom prst="rect">
            <a:avLst/>
          </a:prstGeom>
        </p:spPr>
        <p:txBody>
          <a:bodyPr wrap="square" lIns="0" tIns="0" rIns="0" bIns="0" rtlCol="0" anchor="t" anchorCtr="0">
            <a:noAutofit/>
          </a:bodyPr>
          <a:lstStyle>
            <a:lvl1pPr marL="0" algn="l" defTabSz="914400" rtl="0" eaLnBrk="1" latinLnBrk="0" hangingPunct="1">
              <a:lnSpc>
                <a:spcPct val="90000"/>
              </a:lnSpc>
              <a:spcBef>
                <a:spcPct val="0"/>
              </a:spcBef>
              <a:buNone/>
              <a:defRPr lang="en-GB" sz="2400" b="1" kern="0">
                <a:solidFill>
                  <a:schemeClr val="accent1"/>
                </a:solidFill>
                <a:latin typeface="+mj-lt"/>
                <a:ea typeface="+mn-ea"/>
                <a:cs typeface="+mn-cs"/>
              </a:defRPr>
            </a:lvl1pPr>
          </a:lstStyle>
          <a:p>
            <a:r>
              <a:rPr lang="nl-NL" sz="1800" dirty="0"/>
              <a:t>Rollen en verantwoordelijkheden</a:t>
            </a:r>
          </a:p>
        </p:txBody>
      </p:sp>
      <p:sp>
        <p:nvSpPr>
          <p:cNvPr id="9" name="Tijdelijke aanduiding voor inhoud 3">
            <a:extLst>
              <a:ext uri="{FF2B5EF4-FFF2-40B4-BE49-F238E27FC236}">
                <a16:creationId xmlns:a16="http://schemas.microsoft.com/office/drawing/2014/main" id="{C5360E2A-E797-428A-A42D-D80B3E0FA15D}"/>
              </a:ext>
            </a:extLst>
          </p:cNvPr>
          <p:cNvSpPr txBox="1">
            <a:spLocks/>
          </p:cNvSpPr>
          <p:nvPr/>
        </p:nvSpPr>
        <p:spPr>
          <a:xfrm>
            <a:off x="548640" y="1105231"/>
            <a:ext cx="7577593" cy="3295676"/>
          </a:xfrm>
          <a:prstGeom prst="rect">
            <a:avLst/>
          </a:prstGeom>
        </p:spPr>
        <p:txBody>
          <a:bodyPr lIns="91440" tIns="45720" rIns="91440" bIns="45720" anchor="t"/>
          <a:lstStyle>
            <a:defPPr>
              <a:defRPr lang="en-US"/>
            </a:defPPr>
            <a:lvl1pPr marL="0" algn="l" defTabSz="914378" rtl="0" eaLnBrk="1" latinLnBrk="0" hangingPunct="1">
              <a:defRPr sz="1600" kern="1200">
                <a:solidFill>
                  <a:schemeClr val="tx1"/>
                </a:solidFill>
                <a:latin typeface="+mn-lt"/>
                <a:ea typeface="+mn-ea"/>
                <a:cs typeface="+mn-cs"/>
              </a:defRPr>
            </a:lvl1pPr>
            <a:lvl2pPr marL="457189" algn="l" defTabSz="914378" rtl="0" eaLnBrk="1" latinLnBrk="0" hangingPunct="1">
              <a:defRPr sz="14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000" kern="1200">
                <a:solidFill>
                  <a:schemeClr val="tx1"/>
                </a:solidFill>
                <a:latin typeface="+mn-lt"/>
                <a:ea typeface="+mn-ea"/>
                <a:cs typeface="+mn-cs"/>
              </a:defRPr>
            </a:lvl5pPr>
            <a:lvl6pPr marL="2285943" algn="l" defTabSz="914378" rtl="0" eaLnBrk="1" latinLnBrk="0" hangingPunct="1">
              <a:defRPr sz="1000" kern="1200">
                <a:solidFill>
                  <a:schemeClr val="tx1"/>
                </a:solidFill>
                <a:latin typeface="+mn-lt"/>
                <a:ea typeface="+mn-ea"/>
                <a:cs typeface="+mn-cs"/>
              </a:defRPr>
            </a:lvl6pPr>
            <a:lvl7pPr marL="2743132" algn="l" defTabSz="914378" rtl="0" eaLnBrk="1" latinLnBrk="0" hangingPunct="1">
              <a:defRPr sz="900" kern="1200">
                <a:solidFill>
                  <a:schemeClr val="tx1"/>
                </a:solidFill>
                <a:latin typeface="+mn-lt"/>
                <a:ea typeface="+mn-ea"/>
                <a:cs typeface="+mn-cs"/>
              </a:defRPr>
            </a:lvl7pPr>
            <a:lvl8pPr marL="3200320" algn="l" defTabSz="914378" rtl="0" eaLnBrk="1" latinLnBrk="0" hangingPunct="1">
              <a:defRPr sz="9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a:lstStyle>
          <a:p>
            <a:pPr marL="456565" lvl="1"/>
            <a:r>
              <a:rPr lang="en-GB" sz="1200" b="1" cap="all" dirty="0">
                <a:solidFill>
                  <a:srgbClr val="006837"/>
                </a:solidFill>
              </a:rPr>
              <a:t>Planner</a:t>
            </a:r>
            <a:endParaRPr lang="nl-NL" sz="1200" b="1" cap="all" dirty="0">
              <a:solidFill>
                <a:srgbClr val="006837"/>
              </a:solidFill>
              <a:cs typeface="Arial"/>
            </a:endParaRPr>
          </a:p>
          <a:p>
            <a:pPr marL="171450" indent="-171450">
              <a:buFont typeface="Wingdings"/>
              <a:buChar char="Ø"/>
            </a:pPr>
            <a:r>
              <a:rPr lang="nl-NL" sz="1200" dirty="0">
                <a:ea typeface="+mn-lt"/>
                <a:cs typeface="+mn-lt"/>
              </a:rPr>
              <a:t>De eerste risico beoordeling begint bij notificatie/gatekeeper. De planner maakt aan de hand van aangeboden scope een werkpakket, kijkende vanuit uit zijn kennis naar eventuele risico’s bij opname. In het werkpakket wordt informatie over de gebruikte gereedschappen en materialen aangegeven.</a:t>
            </a:r>
            <a:endParaRPr lang="nl-NL" sz="1200" cap="all" dirty="0">
              <a:ea typeface="+mn-lt"/>
              <a:cs typeface="+mn-lt"/>
            </a:endParaRPr>
          </a:p>
          <a:p>
            <a:pPr marL="456565" lvl="1"/>
            <a:endParaRPr lang="en-GB" sz="1200" cap="all" dirty="0">
              <a:latin typeface="+mj-lt"/>
              <a:cs typeface="Arial" panose="020B0604020202020204" pitchFamily="34" charset="0"/>
            </a:endParaRPr>
          </a:p>
          <a:p>
            <a:pPr marL="456565" lvl="1"/>
            <a:endParaRPr lang="en-GB" sz="1200" cap="all" dirty="0"/>
          </a:p>
          <a:p>
            <a:pPr marL="456565" lvl="1"/>
            <a:r>
              <a:rPr lang="nl-NL" sz="1200" b="1" cap="all" dirty="0">
                <a:solidFill>
                  <a:srgbClr val="006837"/>
                </a:solidFill>
              </a:rPr>
              <a:t>Werkvergunning aanvrager</a:t>
            </a:r>
            <a:endParaRPr lang="nl-NL" sz="1200" b="1" cap="all" dirty="0">
              <a:solidFill>
                <a:srgbClr val="006837"/>
              </a:solidFill>
              <a:cs typeface="Arial"/>
            </a:endParaRPr>
          </a:p>
          <a:p>
            <a:pPr marL="171450" indent="-171450">
              <a:buFont typeface="Wingdings"/>
              <a:buChar char="Ø"/>
            </a:pPr>
            <a:r>
              <a:rPr lang="nl-NL" sz="1200" dirty="0"/>
              <a:t>Verantwoordelijk voor een goede voorbereiding van het uit te voeren werk welke resulteert in een duidelijke en juiste omschrijving (vermeld activiteiten, risico’s door werkzaamheden, toegepaste gereedschappen. Bijvoorbeeld: hulp chemicaliën, toegepaste werk- en voertuigen) van de uit te voeren werkzaamheden.</a:t>
            </a:r>
            <a:endParaRPr lang="nl-NL" sz="1200" dirty="0">
              <a:cs typeface="Arial"/>
            </a:endParaRPr>
          </a:p>
          <a:p>
            <a:endParaRPr lang="nl-NL" sz="1200" dirty="0"/>
          </a:p>
          <a:p>
            <a:endParaRPr lang="nl-NL" sz="1200" dirty="0"/>
          </a:p>
          <a:p>
            <a:pPr marL="456565" lvl="1"/>
            <a:r>
              <a:rPr lang="nl-NL" sz="1200" b="1" cap="all" dirty="0">
                <a:solidFill>
                  <a:srgbClr val="006837"/>
                </a:solidFill>
              </a:rPr>
              <a:t>Werkvergunning voorbereider</a:t>
            </a:r>
            <a:endParaRPr lang="nl-NL" sz="1200" b="1" cap="all" dirty="0">
              <a:solidFill>
                <a:srgbClr val="006837"/>
              </a:solidFill>
              <a:cs typeface="Arial"/>
            </a:endParaRPr>
          </a:p>
          <a:p>
            <a:pPr marL="171450" indent="-171450">
              <a:buFont typeface="Wingdings"/>
              <a:buChar char="Ø"/>
            </a:pPr>
            <a:r>
              <a:rPr lang="nl-NL" sz="1200" dirty="0"/>
              <a:t>Beoordeelt de aanvraag van de werkvergunning aan de hand van de verkregen documentatie/informatie.</a:t>
            </a:r>
            <a:endParaRPr lang="nl-NL" sz="1200" dirty="0">
              <a:cs typeface="Arial"/>
            </a:endParaRPr>
          </a:p>
          <a:p>
            <a:pPr marL="171450" indent="-171450">
              <a:buFont typeface="Wingdings"/>
              <a:buChar char="Ø"/>
            </a:pPr>
            <a:r>
              <a:rPr lang="nl-NL" sz="1200" dirty="0"/>
              <a:t>Controleert gemaakte risico inschatting en kiest definitieve risico categorie werkvergunning.</a:t>
            </a:r>
            <a:endParaRPr lang="nl-NL" sz="1200" dirty="0">
              <a:cs typeface="Arial"/>
            </a:endParaRPr>
          </a:p>
          <a:p>
            <a:endParaRPr lang="nl-NL" sz="1200" dirty="0"/>
          </a:p>
          <a:p>
            <a:endParaRPr lang="nl-NL" sz="1200" dirty="0"/>
          </a:p>
        </p:txBody>
      </p:sp>
    </p:spTree>
    <p:extLst>
      <p:ext uri="{BB962C8B-B14F-4D97-AF65-F5344CB8AC3E}">
        <p14:creationId xmlns:p14="http://schemas.microsoft.com/office/powerpoint/2010/main" val="108484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dur="indefinite" nodeType="mainSeq"/>
              <p:prevCondLst>
                <p:cond evt="onPrev" delay="0">
                  <p:tgtEl>
                    <p:sldTgt/>
                  </p:tgtEl>
                </p:cond>
              </p:prevCondLst>
              <p:nextCondLst>
                <p:cond evt="onNext" delay="0">
                  <p:tgtEl>
                    <p:sldTgt/>
                  </p:tgtEl>
                </p:cond>
              </p:nextCondLst>
            </p:seq>
            <p:seq concurrent="1" nextAc="seek">
              <p:cTn id="30"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968BCD0-758D-4722-BC3C-396597F1656D}"/>
              </a:ext>
            </a:extLst>
          </p:cNvPr>
          <p:cNvSpPr>
            <a:spLocks noGrp="1"/>
          </p:cNvSpPr>
          <p:nvPr>
            <p:ph type="dt" sz="half" idx="18"/>
          </p:nvPr>
        </p:nvSpPr>
        <p:spPr/>
        <p:txBody>
          <a:bodyPr/>
          <a:lstStyle/>
          <a:p>
            <a:r>
              <a:rPr lang="en-US"/>
              <a:t>Date</a:t>
            </a:r>
            <a:endParaRPr lang="en-US" dirty="0"/>
          </a:p>
        </p:txBody>
      </p:sp>
      <p:sp>
        <p:nvSpPr>
          <p:cNvPr id="5" name="Tijdelijke aanduiding voor voettekst 4">
            <a:extLst>
              <a:ext uri="{FF2B5EF4-FFF2-40B4-BE49-F238E27FC236}">
                <a16:creationId xmlns:a16="http://schemas.microsoft.com/office/drawing/2014/main" id="{94EBFA22-2BB7-4C67-BBCE-E1D658D8950E}"/>
              </a:ext>
            </a:extLst>
          </p:cNvPr>
          <p:cNvSpPr>
            <a:spLocks noGrp="1"/>
          </p:cNvSpPr>
          <p:nvPr>
            <p:ph type="ftr" sz="quarter" idx="19"/>
          </p:nvPr>
        </p:nvSpPr>
        <p:spPr/>
        <p:txBody>
          <a:bodyPr/>
          <a:lstStyle/>
          <a:p>
            <a:r>
              <a:rPr lang="nl-NL" dirty="0" err="1"/>
              <a:t>Toolbox</a:t>
            </a:r>
            <a:r>
              <a:rPr lang="nl-NL" dirty="0"/>
              <a:t> Werkvergunningen</a:t>
            </a:r>
          </a:p>
        </p:txBody>
      </p:sp>
      <p:sp>
        <p:nvSpPr>
          <p:cNvPr id="6" name="Tijdelijke aanduiding voor dianummer 5">
            <a:extLst>
              <a:ext uri="{FF2B5EF4-FFF2-40B4-BE49-F238E27FC236}">
                <a16:creationId xmlns:a16="http://schemas.microsoft.com/office/drawing/2014/main" id="{25A83CA9-0ACA-4853-B7F9-444014731300}"/>
              </a:ext>
            </a:extLst>
          </p:cNvPr>
          <p:cNvSpPr>
            <a:spLocks noGrp="1"/>
          </p:cNvSpPr>
          <p:nvPr>
            <p:ph type="sldNum" sz="quarter" idx="20"/>
          </p:nvPr>
        </p:nvSpPr>
        <p:spPr/>
        <p:txBody>
          <a:bodyPr/>
          <a:lstStyle/>
          <a:p>
            <a:pPr>
              <a:defRPr/>
            </a:pPr>
            <a:fld id="{537E2E77-CED1-4E84-91C2-4E0176ECD4FC}" type="slidenum">
              <a:rPr lang="en-US" smtClean="0"/>
              <a:pPr>
                <a:defRPr/>
              </a:pPr>
              <a:t>13</a:t>
            </a:fld>
            <a:endParaRPr lang="en-US" sz="900" dirty="0"/>
          </a:p>
        </p:txBody>
      </p:sp>
      <p:sp>
        <p:nvSpPr>
          <p:cNvPr id="7" name="Tijdelijke aanduiding voor inhoud 3">
            <a:extLst>
              <a:ext uri="{FF2B5EF4-FFF2-40B4-BE49-F238E27FC236}">
                <a16:creationId xmlns:a16="http://schemas.microsoft.com/office/drawing/2014/main" id="{E50180A0-16FD-4450-8BC7-D8A0C1F11063}"/>
              </a:ext>
            </a:extLst>
          </p:cNvPr>
          <p:cNvSpPr txBox="1">
            <a:spLocks/>
          </p:cNvSpPr>
          <p:nvPr/>
        </p:nvSpPr>
        <p:spPr>
          <a:xfrm>
            <a:off x="580444" y="699715"/>
            <a:ext cx="7704815" cy="4031311"/>
          </a:xfrm>
          <a:prstGeom prst="rect">
            <a:avLst/>
          </a:prstGeom>
        </p:spPr>
        <p:txBody>
          <a:bodyPr lIns="91440" tIns="45720" rIns="91440" bIns="45720" anchor="t"/>
          <a:lstStyle>
            <a:lvl1pPr marL="0" indent="0" algn="l" defTabSz="914378" rtl="0" eaLnBrk="1" latinLnBrk="0" hangingPunct="1">
              <a:lnSpc>
                <a:spcPct val="110000"/>
              </a:lnSpc>
              <a:spcBef>
                <a:spcPts val="0"/>
              </a:spcBef>
              <a:spcAft>
                <a:spcPts val="0"/>
              </a:spcAft>
              <a:buClrTx/>
              <a:buFont typeface="Arial" panose="020B0604020202020204" pitchFamily="34" charset="0"/>
              <a:buChar char="​"/>
              <a:defRPr sz="1600" b="0" kern="1200">
                <a:solidFill>
                  <a:schemeClr val="tx1"/>
                </a:solidFill>
                <a:latin typeface="+mn-lt"/>
                <a:ea typeface="+mn-ea"/>
                <a:cs typeface="+mn-cs"/>
              </a:defRPr>
            </a:lvl1pPr>
            <a:lvl2pPr marL="179996" indent="-179996" algn="l" defTabSz="914378" rtl="0" eaLnBrk="1" latinLnBrk="0" hangingPunct="1">
              <a:lnSpc>
                <a:spcPct val="110000"/>
              </a:lnSpc>
              <a:spcBef>
                <a:spcPts val="0"/>
              </a:spcBef>
              <a:spcAft>
                <a:spcPts val="0"/>
              </a:spcAft>
              <a:buClr>
                <a:srgbClr val="FF5300"/>
              </a:buClr>
              <a:buFontTx/>
              <a:buBlip>
                <a:blip r:embed="rId3">
                  <a:extLst>
                    <a:ext uri="{96DAC541-7B7A-43D3-8B79-37D633B846F1}">
                      <asvg:svgBlip xmlns:asvg="http://schemas.microsoft.com/office/drawing/2016/SVG/main" r:embed="rId4"/>
                    </a:ext>
                  </a:extLst>
                </a:blip>
              </a:buBlip>
              <a:defRPr sz="1600" kern="1200">
                <a:solidFill>
                  <a:schemeClr val="tx1"/>
                </a:solidFill>
                <a:latin typeface="+mn-lt"/>
                <a:ea typeface="+mn-ea"/>
                <a:cs typeface="+mn-cs"/>
              </a:defRPr>
            </a:lvl2pPr>
            <a:lvl3pPr marL="359991" indent="-179996" algn="l" defTabSz="914378" rtl="0" eaLnBrk="1" latinLnBrk="0" hangingPunct="1">
              <a:lnSpc>
                <a:spcPct val="110000"/>
              </a:lnSpc>
              <a:spcBef>
                <a:spcPts val="0"/>
              </a:spcBef>
              <a:spcAft>
                <a:spcPts val="0"/>
              </a:spcAft>
              <a:buClr>
                <a:srgbClr val="009AAA"/>
              </a:buClr>
              <a:buSzPct val="120000"/>
              <a:buFont typeface="Arial" panose="020B0604020202020204" pitchFamily="34" charset="0"/>
              <a:buChar char="•"/>
              <a:defRPr sz="1400" kern="1200">
                <a:solidFill>
                  <a:schemeClr val="tx1"/>
                </a:solidFill>
                <a:latin typeface="+mn-lt"/>
                <a:ea typeface="+mn-ea"/>
                <a:cs typeface="+mn-cs"/>
              </a:defRPr>
            </a:lvl3pPr>
            <a:lvl4pPr marL="539987" indent="-179996" algn="l" defTabSz="914378" rtl="0" eaLnBrk="1" latinLnBrk="0" hangingPunct="1">
              <a:lnSpc>
                <a:spcPct val="110000"/>
              </a:lnSpc>
              <a:spcBef>
                <a:spcPts val="0"/>
              </a:spcBef>
              <a:spcAft>
                <a:spcPts val="0"/>
              </a:spcAft>
              <a:buClr>
                <a:srgbClr val="F18D1E"/>
              </a:buClr>
              <a:buSzPct val="120000"/>
              <a:buFont typeface="Arial" panose="020B0604020202020204" pitchFamily="34" charset="0"/>
              <a:buChar char="•"/>
              <a:defRPr sz="1200" kern="1200">
                <a:solidFill>
                  <a:schemeClr val="tx1"/>
                </a:solidFill>
                <a:latin typeface="+mn-lt"/>
                <a:ea typeface="+mn-ea"/>
                <a:cs typeface="+mn-cs"/>
              </a:defRPr>
            </a:lvl4pPr>
            <a:lvl5pPr marL="719982" indent="-179996" algn="l" defTabSz="914378" rtl="0" eaLnBrk="1" latinLnBrk="0" hangingPunct="1">
              <a:lnSpc>
                <a:spcPct val="110000"/>
              </a:lnSpc>
              <a:spcBef>
                <a:spcPts val="0"/>
              </a:spcBef>
              <a:spcAft>
                <a:spcPts val="0"/>
              </a:spcAft>
              <a:buClr>
                <a:srgbClr val="39AF4A"/>
              </a:buClr>
              <a:buSzPct val="120000"/>
              <a:buFont typeface="Arial" panose="020B0604020202020204" pitchFamily="34" charset="0"/>
              <a:buChar char="•"/>
              <a:defRPr sz="1200" kern="1200">
                <a:solidFill>
                  <a:schemeClr val="tx1"/>
                </a:solidFill>
                <a:latin typeface="+mn-lt"/>
                <a:ea typeface="+mn-ea"/>
                <a:cs typeface="+mn-cs"/>
              </a:defRPr>
            </a:lvl5pPr>
            <a:lvl6pPr marL="719982" indent="0" algn="l" defTabSz="914378" rtl="0" eaLnBrk="1" latinLnBrk="0" hangingPunct="1">
              <a:lnSpc>
                <a:spcPct val="11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6pPr>
            <a:lvl7pPr marL="1079973" indent="-179996" algn="l" defTabSz="914378"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7pPr>
            <a:lvl8pPr marL="1259969" indent="-179996" algn="l" defTabSz="914378"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GB" sz="1200" cap="all" dirty="0"/>
              <a:t>      </a:t>
            </a:r>
            <a:r>
              <a:rPr lang="en-GB" sz="1200" b="1" cap="all" dirty="0">
                <a:solidFill>
                  <a:srgbClr val="006837"/>
                </a:solidFill>
              </a:rPr>
              <a:t>   </a:t>
            </a:r>
            <a:r>
              <a:rPr lang="nl-NL" sz="1200" b="1" cap="all" dirty="0">
                <a:solidFill>
                  <a:srgbClr val="006837"/>
                </a:solidFill>
              </a:rPr>
              <a:t>Werkvergunning verstrekker</a:t>
            </a:r>
            <a:endParaRPr lang="nl-NL" sz="1200" b="1" cap="all" dirty="0">
              <a:solidFill>
                <a:srgbClr val="006837"/>
              </a:solidFill>
              <a:cs typeface="Arial"/>
            </a:endParaRPr>
          </a:p>
          <a:p>
            <a:r>
              <a:rPr lang="nl-NL" sz="1200" dirty="0"/>
              <a:t>Binnen de verstrekkende afdeling zorgt de uitgever voor autorisatie van de werkvergunning (klaar voor uitgifte) en een operator zorgt voor verstrekking op de werkplek en het uitvoeren van de LMRA. De operator tekent ook persoonlijk af op de werkvergunning voor:</a:t>
            </a:r>
          </a:p>
          <a:p>
            <a:pPr marL="171450" indent="-171450">
              <a:buFont typeface="Arial" panose="020B0604020202020204" pitchFamily="34" charset="0"/>
              <a:buChar char="•"/>
            </a:pPr>
            <a:r>
              <a:rPr lang="nl-NL" sz="1200" dirty="0"/>
              <a:t>controle van de beheersmaatregelen van de verstrekkende afdeling;</a:t>
            </a:r>
          </a:p>
          <a:p>
            <a:pPr marL="171450" indent="-171450">
              <a:buFont typeface="Arial" panose="020B0604020202020204" pitchFamily="34" charset="0"/>
              <a:buChar char="•"/>
            </a:pPr>
            <a:r>
              <a:rPr lang="nl-NL" sz="1200" dirty="0"/>
              <a:t>bevestiging van het gesprek met de vergunninghouder op de werkplek;</a:t>
            </a:r>
          </a:p>
          <a:p>
            <a:pPr marL="171450" indent="-171450">
              <a:buFont typeface="Arial" panose="020B0604020202020204" pitchFamily="34" charset="0"/>
              <a:buChar char="•"/>
            </a:pPr>
            <a:r>
              <a:rPr lang="nl-NL" sz="1200" dirty="0"/>
              <a:t>het uitvoeren van de LMRA.</a:t>
            </a:r>
          </a:p>
          <a:p>
            <a:endParaRPr lang="nl-NL" sz="1200" dirty="0"/>
          </a:p>
          <a:p>
            <a:r>
              <a:rPr lang="nl-NL" sz="1200" dirty="0">
                <a:solidFill>
                  <a:schemeClr val="accent1"/>
                </a:solidFill>
              </a:rPr>
              <a:t>De verstrekker controleert tijdens zijn wacht regelmatig op de werkplek of de werkzaamheden nog uitgevoerd worden conform de afspraken die op de werkvergunning vermeldt staan.</a:t>
            </a:r>
            <a:endParaRPr lang="nl-NL" sz="1200" dirty="0">
              <a:solidFill>
                <a:schemeClr val="accent1"/>
              </a:solidFill>
              <a:cs typeface="Arial"/>
            </a:endParaRPr>
          </a:p>
          <a:p>
            <a:endParaRPr lang="nl-NL" sz="1200" dirty="0"/>
          </a:p>
          <a:p>
            <a:pPr marL="0" lvl="1" indent="0">
              <a:buNone/>
            </a:pPr>
            <a:r>
              <a:rPr lang="en-GB" sz="1200" cap="all" dirty="0"/>
              <a:t>         </a:t>
            </a:r>
            <a:r>
              <a:rPr lang="nl-NL" sz="1200" b="1" cap="all" dirty="0">
                <a:solidFill>
                  <a:srgbClr val="006837"/>
                </a:solidFill>
              </a:rPr>
              <a:t>Werkvergunning Houder</a:t>
            </a:r>
            <a:endParaRPr lang="nl-NL" sz="1200" b="1" cap="all" dirty="0">
              <a:solidFill>
                <a:srgbClr val="006837"/>
              </a:solidFill>
              <a:cs typeface="Arial"/>
            </a:endParaRPr>
          </a:p>
          <a:p>
            <a:pPr marL="171450" indent="-171450">
              <a:buFont typeface="Arial" panose="020B0604020202020204" pitchFamily="34" charset="0"/>
              <a:buChar char="•"/>
            </a:pPr>
            <a:r>
              <a:rPr lang="nl-NL" sz="1200" dirty="0"/>
              <a:t>Is verantwoordelijk voor de uitvoering van de activiteiten zoals gepland en beschreven in de werkvergunning. </a:t>
            </a:r>
          </a:p>
          <a:p>
            <a:pPr marL="171450" indent="-171450">
              <a:buFont typeface="Arial" panose="020B0604020202020204" pitchFamily="34" charset="0"/>
              <a:buChar char="•"/>
            </a:pPr>
            <a:r>
              <a:rPr lang="nl-NL" sz="1200" dirty="0"/>
              <a:t>Spreekt Nederlands, Engels of Duits.</a:t>
            </a:r>
          </a:p>
          <a:p>
            <a:pPr marL="171450" indent="-171450">
              <a:buFont typeface="Arial" panose="020B0604020202020204" pitchFamily="34" charset="0"/>
              <a:buChar char="•"/>
            </a:pPr>
            <a:r>
              <a:rPr lang="nl-NL" sz="1200" dirty="0"/>
              <a:t>Heeft directe controle over de in de werkvergunning genoemde activiteiten.</a:t>
            </a:r>
          </a:p>
          <a:p>
            <a:pPr marL="171450" indent="-171450">
              <a:buFont typeface="Arial" panose="020B0604020202020204" pitchFamily="34" charset="0"/>
              <a:buChar char="•"/>
            </a:pPr>
            <a:r>
              <a:rPr lang="nl-NL" sz="1200" dirty="0"/>
              <a:t>Is medeverantwoordelijk voor het uitvoeren van de LMRA samen met de verstrekker.</a:t>
            </a:r>
          </a:p>
          <a:p>
            <a:pPr marL="171450" indent="-171450">
              <a:buFont typeface="Arial" panose="020B0604020202020204" pitchFamily="34" charset="0"/>
              <a:buChar char="•"/>
            </a:pPr>
            <a:r>
              <a:rPr lang="nl-NL" sz="1200" dirty="0"/>
              <a:t>Gedurende de uitvoering van de werkzaamheden aanwezig en zorgt ervoor dat de werkvergunning altijd zichtbaar op de werkplek hangt.</a:t>
            </a:r>
          </a:p>
          <a:p>
            <a:pPr marL="171450" indent="-171450">
              <a:buFont typeface="Arial" panose="020B0604020202020204" pitchFamily="34" charset="0"/>
              <a:buChar char="•"/>
            </a:pPr>
            <a:r>
              <a:rPr lang="nl-NL" sz="1200" dirty="0"/>
              <a:t> Stopt de werkzaamheden bij wijziging van de omstandigheden of wanneer de situatie onveilig wordt geacht en/of er acuut gevaar dreigt. De houder van de werkvergunning neemt contact op met de verstrekker.</a:t>
            </a:r>
          </a:p>
          <a:p>
            <a:endParaRPr lang="nl-NL" dirty="0"/>
          </a:p>
        </p:txBody>
      </p:sp>
    </p:spTree>
    <p:extLst>
      <p:ext uri="{BB962C8B-B14F-4D97-AF65-F5344CB8AC3E}">
        <p14:creationId xmlns:p14="http://schemas.microsoft.com/office/powerpoint/2010/main" val="71627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2B5993C-DD86-41E8-ABB9-AD1636369A72}"/>
              </a:ext>
            </a:extLst>
          </p:cNvPr>
          <p:cNvSpPr>
            <a:spLocks noGrp="1"/>
          </p:cNvSpPr>
          <p:nvPr>
            <p:ph type="dt" sz="half" idx="18"/>
          </p:nvPr>
        </p:nvSpPr>
        <p:spPr/>
        <p:txBody>
          <a:bodyPr/>
          <a:lstStyle/>
          <a:p>
            <a:r>
              <a:rPr lang="en-US"/>
              <a:t>Date</a:t>
            </a:r>
            <a:endParaRPr lang="en-US" dirty="0"/>
          </a:p>
        </p:txBody>
      </p:sp>
      <p:sp>
        <p:nvSpPr>
          <p:cNvPr id="5" name="Tijdelijke aanduiding voor voettekst 4">
            <a:extLst>
              <a:ext uri="{FF2B5EF4-FFF2-40B4-BE49-F238E27FC236}">
                <a16:creationId xmlns:a16="http://schemas.microsoft.com/office/drawing/2014/main" id="{224C16A1-5835-499F-BB1B-847C6DF48BB9}"/>
              </a:ext>
            </a:extLst>
          </p:cNvPr>
          <p:cNvSpPr>
            <a:spLocks noGrp="1"/>
          </p:cNvSpPr>
          <p:nvPr>
            <p:ph type="ftr" sz="quarter" idx="19"/>
          </p:nvPr>
        </p:nvSpPr>
        <p:spPr/>
        <p:txBody>
          <a:bodyPr/>
          <a:lstStyle/>
          <a:p>
            <a:r>
              <a:rPr lang="nl-NL" dirty="0" err="1"/>
              <a:t>Toolbox</a:t>
            </a:r>
            <a:r>
              <a:rPr lang="nl-NL" dirty="0"/>
              <a:t> Werkvergunningen</a:t>
            </a:r>
          </a:p>
        </p:txBody>
      </p:sp>
      <p:sp>
        <p:nvSpPr>
          <p:cNvPr id="6" name="Tijdelijke aanduiding voor dianummer 5">
            <a:extLst>
              <a:ext uri="{FF2B5EF4-FFF2-40B4-BE49-F238E27FC236}">
                <a16:creationId xmlns:a16="http://schemas.microsoft.com/office/drawing/2014/main" id="{E169AEB4-ECE4-451F-9C3C-EA081D64E279}"/>
              </a:ext>
            </a:extLst>
          </p:cNvPr>
          <p:cNvSpPr>
            <a:spLocks noGrp="1"/>
          </p:cNvSpPr>
          <p:nvPr>
            <p:ph type="sldNum" sz="quarter" idx="20"/>
          </p:nvPr>
        </p:nvSpPr>
        <p:spPr/>
        <p:txBody>
          <a:bodyPr/>
          <a:lstStyle/>
          <a:p>
            <a:pPr>
              <a:defRPr/>
            </a:pPr>
            <a:fld id="{537E2E77-CED1-4E84-91C2-4E0176ECD4FC}" type="slidenum">
              <a:rPr lang="en-US" smtClean="0"/>
              <a:pPr>
                <a:defRPr/>
              </a:pPr>
              <a:t>14</a:t>
            </a:fld>
            <a:endParaRPr lang="en-US" sz="900" dirty="0"/>
          </a:p>
        </p:txBody>
      </p:sp>
      <p:sp>
        <p:nvSpPr>
          <p:cNvPr id="7" name="Tijdelijke aanduiding voor inhoud 3">
            <a:extLst>
              <a:ext uri="{FF2B5EF4-FFF2-40B4-BE49-F238E27FC236}">
                <a16:creationId xmlns:a16="http://schemas.microsoft.com/office/drawing/2014/main" id="{E6A4C7B8-974F-4A3A-8CB7-7357107FAC58}"/>
              </a:ext>
            </a:extLst>
          </p:cNvPr>
          <p:cNvSpPr txBox="1">
            <a:spLocks/>
          </p:cNvSpPr>
          <p:nvPr/>
        </p:nvSpPr>
        <p:spPr>
          <a:xfrm>
            <a:off x="509411" y="771277"/>
            <a:ext cx="8075626" cy="3764628"/>
          </a:xfrm>
          <a:prstGeom prst="rect">
            <a:avLst/>
          </a:prstGeom>
        </p:spPr>
        <p:txBody>
          <a:bodyPr lIns="91440" tIns="45720" rIns="91440" bIns="45720" anchor="t"/>
          <a:lstStyle>
            <a:lvl1pPr marL="0" indent="0" algn="l" defTabSz="914378" rtl="0" eaLnBrk="1" latinLnBrk="0" hangingPunct="1">
              <a:lnSpc>
                <a:spcPct val="110000"/>
              </a:lnSpc>
              <a:spcBef>
                <a:spcPts val="0"/>
              </a:spcBef>
              <a:spcAft>
                <a:spcPts val="0"/>
              </a:spcAft>
              <a:buClrTx/>
              <a:buFont typeface="Arial" panose="020B0604020202020204" pitchFamily="34" charset="0"/>
              <a:buChar char="​"/>
              <a:defRPr sz="1600" b="0" kern="1200">
                <a:solidFill>
                  <a:schemeClr val="tx1"/>
                </a:solidFill>
                <a:latin typeface="+mn-lt"/>
                <a:ea typeface="+mn-ea"/>
                <a:cs typeface="+mn-cs"/>
              </a:defRPr>
            </a:lvl1pPr>
            <a:lvl2pPr marL="179996" indent="-179996" algn="l" defTabSz="914378" rtl="0" eaLnBrk="1" latinLnBrk="0" hangingPunct="1">
              <a:lnSpc>
                <a:spcPct val="110000"/>
              </a:lnSpc>
              <a:spcBef>
                <a:spcPts val="0"/>
              </a:spcBef>
              <a:spcAft>
                <a:spcPts val="0"/>
              </a:spcAft>
              <a:buClr>
                <a:srgbClr val="FF5300"/>
              </a:buClr>
              <a:buFontTx/>
              <a:buBlip>
                <a:blip r:embed="rId2">
                  <a:extLst>
                    <a:ext uri="{96DAC541-7B7A-43D3-8B79-37D633B846F1}">
                      <asvg:svgBlip xmlns:asvg="http://schemas.microsoft.com/office/drawing/2016/SVG/main" r:embed="rId3"/>
                    </a:ext>
                  </a:extLst>
                </a:blip>
              </a:buBlip>
              <a:defRPr sz="1600" kern="1200">
                <a:solidFill>
                  <a:schemeClr val="tx1"/>
                </a:solidFill>
                <a:latin typeface="+mn-lt"/>
                <a:ea typeface="+mn-ea"/>
                <a:cs typeface="+mn-cs"/>
              </a:defRPr>
            </a:lvl2pPr>
            <a:lvl3pPr marL="359991" indent="-179996" algn="l" defTabSz="914378" rtl="0" eaLnBrk="1" latinLnBrk="0" hangingPunct="1">
              <a:lnSpc>
                <a:spcPct val="110000"/>
              </a:lnSpc>
              <a:spcBef>
                <a:spcPts val="0"/>
              </a:spcBef>
              <a:spcAft>
                <a:spcPts val="0"/>
              </a:spcAft>
              <a:buClr>
                <a:srgbClr val="009AAA"/>
              </a:buClr>
              <a:buSzPct val="120000"/>
              <a:buFont typeface="Arial" panose="020B0604020202020204" pitchFamily="34" charset="0"/>
              <a:buChar char="•"/>
              <a:defRPr sz="1400" kern="1200">
                <a:solidFill>
                  <a:schemeClr val="tx1"/>
                </a:solidFill>
                <a:latin typeface="+mn-lt"/>
                <a:ea typeface="+mn-ea"/>
                <a:cs typeface="+mn-cs"/>
              </a:defRPr>
            </a:lvl3pPr>
            <a:lvl4pPr marL="539987" indent="-179996" algn="l" defTabSz="914378" rtl="0" eaLnBrk="1" latinLnBrk="0" hangingPunct="1">
              <a:lnSpc>
                <a:spcPct val="110000"/>
              </a:lnSpc>
              <a:spcBef>
                <a:spcPts val="0"/>
              </a:spcBef>
              <a:spcAft>
                <a:spcPts val="0"/>
              </a:spcAft>
              <a:buClr>
                <a:srgbClr val="F18D1E"/>
              </a:buClr>
              <a:buSzPct val="120000"/>
              <a:buFont typeface="Arial" panose="020B0604020202020204" pitchFamily="34" charset="0"/>
              <a:buChar char="•"/>
              <a:defRPr sz="1200" kern="1200">
                <a:solidFill>
                  <a:schemeClr val="tx1"/>
                </a:solidFill>
                <a:latin typeface="+mn-lt"/>
                <a:ea typeface="+mn-ea"/>
                <a:cs typeface="+mn-cs"/>
              </a:defRPr>
            </a:lvl4pPr>
            <a:lvl5pPr marL="719982" indent="-179996" algn="l" defTabSz="914378" rtl="0" eaLnBrk="1" latinLnBrk="0" hangingPunct="1">
              <a:lnSpc>
                <a:spcPct val="110000"/>
              </a:lnSpc>
              <a:spcBef>
                <a:spcPts val="0"/>
              </a:spcBef>
              <a:spcAft>
                <a:spcPts val="0"/>
              </a:spcAft>
              <a:buClr>
                <a:srgbClr val="39AF4A"/>
              </a:buClr>
              <a:buSzPct val="120000"/>
              <a:buFont typeface="Arial" panose="020B0604020202020204" pitchFamily="34" charset="0"/>
              <a:buChar char="•"/>
              <a:defRPr sz="1200" kern="1200">
                <a:solidFill>
                  <a:schemeClr val="tx1"/>
                </a:solidFill>
                <a:latin typeface="+mn-lt"/>
                <a:ea typeface="+mn-ea"/>
                <a:cs typeface="+mn-cs"/>
              </a:defRPr>
            </a:lvl5pPr>
            <a:lvl6pPr marL="719982" indent="0" algn="l" defTabSz="914378" rtl="0" eaLnBrk="1" latinLnBrk="0" hangingPunct="1">
              <a:lnSpc>
                <a:spcPct val="11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6pPr>
            <a:lvl7pPr marL="1079973" indent="-179996" algn="l" defTabSz="914378"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7pPr>
            <a:lvl8pPr marL="1259969" indent="-179996" algn="l" defTabSz="914378"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nl-NL" sz="1200" cap="all" dirty="0">
              <a:cs typeface="Arial"/>
            </a:endParaRPr>
          </a:p>
          <a:p>
            <a:pPr>
              <a:buNone/>
            </a:pPr>
            <a:r>
              <a:rPr lang="en-GB" sz="1100" b="1" dirty="0">
                <a:solidFill>
                  <a:schemeClr val="accent1"/>
                </a:solidFill>
              </a:rPr>
              <a:t>Mede </a:t>
            </a:r>
            <a:r>
              <a:rPr lang="nl-NL" sz="1100" b="1" dirty="0">
                <a:solidFill>
                  <a:schemeClr val="accent1"/>
                </a:solidFill>
              </a:rPr>
              <a:t>ondertekening</a:t>
            </a:r>
            <a:r>
              <a:rPr lang="en-GB" sz="1100" b="1" dirty="0">
                <a:solidFill>
                  <a:schemeClr val="accent1"/>
                </a:solidFill>
              </a:rPr>
              <a:t> (co-signing level 1)</a:t>
            </a:r>
          </a:p>
          <a:p>
            <a:pPr>
              <a:buNone/>
            </a:pPr>
            <a:endParaRPr lang="en-GB" sz="1100" b="1" dirty="0">
              <a:solidFill>
                <a:schemeClr val="accent1"/>
              </a:solidFill>
              <a:cs typeface="Arial"/>
            </a:endParaRPr>
          </a:p>
        </p:txBody>
      </p:sp>
      <p:sp>
        <p:nvSpPr>
          <p:cNvPr id="8" name="Titel 12">
            <a:extLst>
              <a:ext uri="{FF2B5EF4-FFF2-40B4-BE49-F238E27FC236}">
                <a16:creationId xmlns:a16="http://schemas.microsoft.com/office/drawing/2014/main" id="{C99B4A5C-C37A-4B60-8A32-EEE416C16944}"/>
              </a:ext>
            </a:extLst>
          </p:cNvPr>
          <p:cNvSpPr>
            <a:spLocks noGrp="1"/>
          </p:cNvSpPr>
          <p:nvPr>
            <p:ph type="title"/>
          </p:nvPr>
        </p:nvSpPr>
        <p:spPr>
          <a:xfrm>
            <a:off x="670393" y="382713"/>
            <a:ext cx="6480000" cy="639103"/>
          </a:xfrm>
        </p:spPr>
        <p:txBody>
          <a:bodyPr/>
          <a:lstStyle/>
          <a:p>
            <a:r>
              <a:rPr lang="nl-NL" sz="2400" dirty="0"/>
              <a:t>Autorisaties</a:t>
            </a:r>
            <a:endParaRPr lang="nl-NL" dirty="0"/>
          </a:p>
        </p:txBody>
      </p:sp>
      <p:graphicFrame>
        <p:nvGraphicFramePr>
          <p:cNvPr id="9" name="Tabel 8">
            <a:extLst>
              <a:ext uri="{FF2B5EF4-FFF2-40B4-BE49-F238E27FC236}">
                <a16:creationId xmlns:a16="http://schemas.microsoft.com/office/drawing/2014/main" id="{F83FD338-0B7E-417A-93C5-860651BD4CBB}"/>
              </a:ext>
            </a:extLst>
          </p:cNvPr>
          <p:cNvGraphicFramePr>
            <a:graphicFrameLocks noGrp="1"/>
          </p:cNvGraphicFramePr>
          <p:nvPr>
            <p:extLst>
              <p:ext uri="{D42A27DB-BD31-4B8C-83A1-F6EECF244321}">
                <p14:modId xmlns:p14="http://schemas.microsoft.com/office/powerpoint/2010/main" val="1044730282"/>
              </p:ext>
            </p:extLst>
          </p:nvPr>
        </p:nvGraphicFramePr>
        <p:xfrm>
          <a:off x="586540" y="1281991"/>
          <a:ext cx="7786184" cy="1371600"/>
        </p:xfrm>
        <a:graphic>
          <a:graphicData uri="http://schemas.openxmlformats.org/drawingml/2006/table">
            <a:tbl>
              <a:tblPr/>
              <a:tblGrid>
                <a:gridCol w="3951171">
                  <a:extLst>
                    <a:ext uri="{9D8B030D-6E8A-4147-A177-3AD203B41FA5}">
                      <a16:colId xmlns:a16="http://schemas.microsoft.com/office/drawing/2014/main" val="2522397867"/>
                    </a:ext>
                  </a:extLst>
                </a:gridCol>
                <a:gridCol w="3835013">
                  <a:extLst>
                    <a:ext uri="{9D8B030D-6E8A-4147-A177-3AD203B41FA5}">
                      <a16:colId xmlns:a16="http://schemas.microsoft.com/office/drawing/2014/main" val="550969826"/>
                    </a:ext>
                  </a:extLst>
                </a:gridCol>
              </a:tblGrid>
              <a:tr h="85446">
                <a:tc>
                  <a:txBody>
                    <a:bodyPr/>
                    <a:lstStyle/>
                    <a:p>
                      <a:pPr>
                        <a:spcAft>
                          <a:spcPts val="0"/>
                        </a:spcAft>
                      </a:pPr>
                      <a:r>
                        <a:rPr lang="en-GB" sz="1000" b="1" u="none" strike="noStrike" dirty="0" err="1">
                          <a:effectLst/>
                          <a:latin typeface="Arial" panose="020B0604020202020204" pitchFamily="34" charset="0"/>
                        </a:rPr>
                        <a:t>Activiteit</a:t>
                      </a:r>
                      <a:r>
                        <a:rPr lang="en-GB" sz="1000" b="1" u="none" strike="noStrike" dirty="0">
                          <a:effectLst/>
                          <a:latin typeface="Arial" panose="020B0604020202020204" pitchFamily="34" charset="0"/>
                        </a:rPr>
                        <a:t> / </a:t>
                      </a:r>
                      <a:r>
                        <a:rPr lang="en-GB" sz="1000" b="1" u="none" strike="noStrike" dirty="0" err="1">
                          <a:effectLst/>
                          <a:latin typeface="Arial" panose="020B0604020202020204" pitchFamily="34" charset="0"/>
                        </a:rPr>
                        <a:t>onderwerp</a:t>
                      </a:r>
                      <a:endParaRPr lang="en-GB" sz="1000" dirty="0">
                        <a:effectLst/>
                        <a:latin typeface="Arial" panose="020B0604020202020204" pitchFamily="34" charset="0"/>
                      </a:endParaRP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spcAft>
                          <a:spcPts val="0"/>
                        </a:spcAft>
                      </a:pPr>
                      <a:r>
                        <a:rPr lang="en-GB" sz="1000" b="1" dirty="0" err="1">
                          <a:solidFill>
                            <a:srgbClr val="000000"/>
                          </a:solidFill>
                          <a:effectLst/>
                          <a:latin typeface="Arial"/>
                        </a:rPr>
                        <a:t>Autorisatie</a:t>
                      </a:r>
                      <a:endParaRPr lang="en-GB" sz="1000" dirty="0" err="1">
                        <a:effectLst/>
                        <a:latin typeface="Arial"/>
                      </a:endParaRP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86461132"/>
                  </a:ext>
                </a:extLst>
              </a:tr>
              <a:tr h="57111">
                <a:tc>
                  <a:txBody>
                    <a:bodyPr/>
                    <a:lstStyle/>
                    <a:p>
                      <a:pPr>
                        <a:spcAft>
                          <a:spcPts val="0"/>
                        </a:spcAft>
                      </a:pPr>
                      <a:r>
                        <a:rPr lang="en-GB" sz="1000" dirty="0">
                          <a:effectLst/>
                          <a:latin typeface="Arial"/>
                        </a:rPr>
                        <a:t>Hoog </a:t>
                      </a:r>
                      <a:r>
                        <a:rPr lang="nl-NL" sz="1000" noProof="0" dirty="0">
                          <a:effectLst/>
                          <a:latin typeface="Arial"/>
                        </a:rPr>
                        <a:t>risico werkvergunning</a:t>
                      </a: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dirty="0" err="1">
                          <a:effectLst/>
                          <a:latin typeface="Arial"/>
                        </a:rPr>
                        <a:t>Operationeel</a:t>
                      </a:r>
                      <a:r>
                        <a:rPr lang="en-GB" sz="1000" dirty="0">
                          <a:effectLst/>
                          <a:latin typeface="Arial"/>
                        </a:rPr>
                        <a:t> </a:t>
                      </a:r>
                      <a:r>
                        <a:rPr lang="en-GB" sz="1000" dirty="0" err="1">
                          <a:effectLst/>
                          <a:latin typeface="Arial"/>
                        </a:rPr>
                        <a:t>beheerder</a:t>
                      </a: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9226701"/>
                  </a:ext>
                </a:extLst>
              </a:tr>
              <a:tr h="85446">
                <a:tc>
                  <a:txBody>
                    <a:bodyPr/>
                    <a:lstStyle/>
                    <a:p>
                      <a:pPr>
                        <a:spcAft>
                          <a:spcPts val="0"/>
                        </a:spcAft>
                      </a:pPr>
                      <a:r>
                        <a:rPr lang="nl-NL" sz="1000" dirty="0">
                          <a:effectLst/>
                          <a:latin typeface="Arial"/>
                        </a:rPr>
                        <a:t>Werkzaamheden in elektrische bedrijfsruimte of aan/in de nabijheid van spanning voerende delen</a:t>
                      </a: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Aft>
                          <a:spcPts val="0"/>
                        </a:spcAft>
                      </a:pPr>
                      <a:r>
                        <a:rPr lang="nl-NL" sz="1000" dirty="0">
                          <a:effectLst/>
                          <a:latin typeface="Arial"/>
                        </a:rPr>
                        <a:t>Operationeel Installatie verantwoordelijke/werkverantwoordelijke</a:t>
                      </a: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53074579"/>
                  </a:ext>
                </a:extLst>
              </a:tr>
              <a:tr h="85446">
                <a:tc rowSpan="3">
                  <a:txBody>
                    <a:bodyPr/>
                    <a:lstStyle/>
                    <a:p>
                      <a:pPr>
                        <a:spcAft>
                          <a:spcPts val="0"/>
                        </a:spcAft>
                      </a:pPr>
                      <a:r>
                        <a:rPr lang="nl-NL" sz="1000" dirty="0">
                          <a:effectLst/>
                          <a:latin typeface="Arial" panose="020B0604020202020204" pitchFamily="34" charset="0"/>
                        </a:rPr>
                        <a:t>Grondroeringswerkzaamheden dieper dan 30 cm</a:t>
                      </a: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1000" dirty="0">
                          <a:effectLst/>
                          <a:latin typeface="Arial"/>
                        </a:rPr>
                        <a:t>Operationeel Installatie verantwoordelijke/werkverantwoordelijke</a:t>
                      </a: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2426821"/>
                  </a:ext>
                </a:extLst>
              </a:tr>
              <a:tr h="85446">
                <a:tc vMerge="1">
                  <a:txBody>
                    <a:bodyPr/>
                    <a:lstStyle/>
                    <a:p>
                      <a:endParaRPr lang="nl-NL"/>
                    </a:p>
                  </a:txBody>
                  <a:tcPr/>
                </a:tc>
                <a:tc>
                  <a:txBody>
                    <a:bodyPr/>
                    <a:lstStyle/>
                    <a:p>
                      <a:pPr>
                        <a:spcAft>
                          <a:spcPts val="0"/>
                        </a:spcAft>
                      </a:pPr>
                      <a:r>
                        <a:rPr lang="nl-NL" sz="1000" dirty="0">
                          <a:effectLst/>
                          <a:latin typeface="Arial" panose="020B0604020202020204" pitchFamily="34" charset="0"/>
                        </a:rPr>
                        <a:t>Deskundige ondergrondse leidingen</a:t>
                      </a: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804573"/>
                  </a:ext>
                </a:extLst>
              </a:tr>
              <a:tr h="57568">
                <a:tc vMerge="1">
                  <a:txBody>
                    <a:bodyPr/>
                    <a:lstStyle/>
                    <a:p>
                      <a:pPr>
                        <a:spcAft>
                          <a:spcPts val="0"/>
                        </a:spcAft>
                      </a:pPr>
                      <a:endParaRPr lang="nl-NL" sz="500" dirty="0">
                        <a:effectLst/>
                        <a:latin typeface="Arial" panose="020B0604020202020204" pitchFamily="34" charset="0"/>
                      </a:endParaRP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effectLst/>
                          <a:latin typeface="Arial" panose="020B0604020202020204" pitchFamily="34" charset="0"/>
                        </a:rPr>
                        <a:t>HSE Specialist/ Milieu deskundige</a:t>
                      </a: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6657908"/>
                  </a:ext>
                </a:extLst>
              </a:tr>
              <a:tr h="85446">
                <a:tc>
                  <a:txBody>
                    <a:bodyPr/>
                    <a:lstStyle/>
                    <a:p>
                      <a:pPr>
                        <a:spcAft>
                          <a:spcPts val="0"/>
                        </a:spcAft>
                      </a:pPr>
                      <a:r>
                        <a:rPr lang="nl-NL" sz="1000" dirty="0">
                          <a:effectLst/>
                          <a:latin typeface="Arial"/>
                        </a:rPr>
                        <a:t>Taak Risico Analyse</a:t>
                      </a: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Aft>
                          <a:spcPts val="0"/>
                        </a:spcAft>
                      </a:pPr>
                      <a:r>
                        <a:rPr lang="nl-NL" sz="1000" dirty="0">
                          <a:effectLst/>
                          <a:latin typeface="Arial" panose="020B0604020202020204" pitchFamily="34" charset="0"/>
                        </a:rPr>
                        <a:t>HSE Specialist</a:t>
                      </a: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89235969"/>
                  </a:ext>
                </a:extLst>
              </a:tr>
              <a:tr h="0">
                <a:tc>
                  <a:txBody>
                    <a:bodyPr/>
                    <a:lstStyle/>
                    <a:p>
                      <a:pPr>
                        <a:spcAft>
                          <a:spcPts val="0"/>
                        </a:spcAft>
                      </a:pPr>
                      <a:r>
                        <a:rPr lang="nl-NL" sz="1000" dirty="0">
                          <a:effectLst/>
                          <a:latin typeface="Arial"/>
                        </a:rPr>
                        <a:t>Werkzaamheden aan een nucleaire bron</a:t>
                      </a: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nl-NL" sz="1000" dirty="0">
                          <a:effectLst/>
                          <a:latin typeface="Arial" panose="020B0604020202020204" pitchFamily="34" charset="0"/>
                        </a:rPr>
                        <a:t>Stralingsdeskundige niveau 3.</a:t>
                      </a:r>
                    </a:p>
                  </a:txBody>
                  <a:tcPr marL="32494" marR="324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440192"/>
                  </a:ext>
                </a:extLst>
              </a:tr>
            </a:tbl>
          </a:graphicData>
        </a:graphic>
      </p:graphicFrame>
      <p:sp>
        <p:nvSpPr>
          <p:cNvPr id="2" name="Tijdelijke aanduiding voor inhoud 3">
            <a:extLst>
              <a:ext uri="{FF2B5EF4-FFF2-40B4-BE49-F238E27FC236}">
                <a16:creationId xmlns:a16="http://schemas.microsoft.com/office/drawing/2014/main" id="{BC111137-090C-4306-B78B-F8A6BFB31B9A}"/>
              </a:ext>
            </a:extLst>
          </p:cNvPr>
          <p:cNvSpPr txBox="1">
            <a:spLocks/>
          </p:cNvSpPr>
          <p:nvPr/>
        </p:nvSpPr>
        <p:spPr>
          <a:xfrm>
            <a:off x="586539" y="2838617"/>
            <a:ext cx="7603304" cy="1957574"/>
          </a:xfrm>
          <a:prstGeom prst="rect">
            <a:avLst/>
          </a:prstGeom>
        </p:spPr>
        <p:txBody>
          <a:bodyPr lIns="91440" tIns="45720" rIns="91440" bIns="45720" anchor="t"/>
          <a:lstStyle>
            <a:lvl1pPr marL="0" indent="0" algn="l" defTabSz="914378" rtl="0" eaLnBrk="1" latinLnBrk="0" hangingPunct="1">
              <a:lnSpc>
                <a:spcPct val="110000"/>
              </a:lnSpc>
              <a:spcBef>
                <a:spcPts val="0"/>
              </a:spcBef>
              <a:spcAft>
                <a:spcPts val="0"/>
              </a:spcAft>
              <a:buClrTx/>
              <a:buFont typeface="Arial" panose="020B0604020202020204" pitchFamily="34" charset="0"/>
              <a:buChar char="​"/>
              <a:defRPr sz="1600" b="0" kern="1200">
                <a:solidFill>
                  <a:schemeClr val="tx1"/>
                </a:solidFill>
                <a:latin typeface="+mn-lt"/>
                <a:ea typeface="+mn-ea"/>
                <a:cs typeface="+mn-cs"/>
              </a:defRPr>
            </a:lvl1pPr>
            <a:lvl2pPr marL="179996" indent="-179996" algn="l" defTabSz="914378" rtl="0" eaLnBrk="1" latinLnBrk="0" hangingPunct="1">
              <a:lnSpc>
                <a:spcPct val="110000"/>
              </a:lnSpc>
              <a:spcBef>
                <a:spcPts val="0"/>
              </a:spcBef>
              <a:spcAft>
                <a:spcPts val="0"/>
              </a:spcAft>
              <a:buClr>
                <a:srgbClr val="FF5300"/>
              </a:buClr>
              <a:buFontTx/>
              <a:buBlip>
                <a:blip r:embed="rId2">
                  <a:extLst>
                    <a:ext uri="{96DAC541-7B7A-43D3-8B79-37D633B846F1}">
                      <asvg:svgBlip xmlns:asvg="http://schemas.microsoft.com/office/drawing/2016/SVG/main" r:embed="rId3"/>
                    </a:ext>
                  </a:extLst>
                </a:blip>
              </a:buBlip>
              <a:defRPr sz="1600" kern="1200">
                <a:solidFill>
                  <a:schemeClr val="tx1"/>
                </a:solidFill>
                <a:latin typeface="+mn-lt"/>
                <a:ea typeface="+mn-ea"/>
                <a:cs typeface="+mn-cs"/>
              </a:defRPr>
            </a:lvl2pPr>
            <a:lvl3pPr marL="359991" indent="-179996" algn="l" defTabSz="914378" rtl="0" eaLnBrk="1" latinLnBrk="0" hangingPunct="1">
              <a:lnSpc>
                <a:spcPct val="110000"/>
              </a:lnSpc>
              <a:spcBef>
                <a:spcPts val="0"/>
              </a:spcBef>
              <a:spcAft>
                <a:spcPts val="0"/>
              </a:spcAft>
              <a:buClr>
                <a:srgbClr val="009AAA"/>
              </a:buClr>
              <a:buSzPct val="120000"/>
              <a:buFont typeface="Arial" panose="020B0604020202020204" pitchFamily="34" charset="0"/>
              <a:buChar char="•"/>
              <a:defRPr sz="1400" kern="1200">
                <a:solidFill>
                  <a:schemeClr val="tx1"/>
                </a:solidFill>
                <a:latin typeface="+mn-lt"/>
                <a:ea typeface="+mn-ea"/>
                <a:cs typeface="+mn-cs"/>
              </a:defRPr>
            </a:lvl3pPr>
            <a:lvl4pPr marL="539987" indent="-179996" algn="l" defTabSz="914378" rtl="0" eaLnBrk="1" latinLnBrk="0" hangingPunct="1">
              <a:lnSpc>
                <a:spcPct val="110000"/>
              </a:lnSpc>
              <a:spcBef>
                <a:spcPts val="0"/>
              </a:spcBef>
              <a:spcAft>
                <a:spcPts val="0"/>
              </a:spcAft>
              <a:buClr>
                <a:srgbClr val="F18D1E"/>
              </a:buClr>
              <a:buSzPct val="120000"/>
              <a:buFont typeface="Arial" panose="020B0604020202020204" pitchFamily="34" charset="0"/>
              <a:buChar char="•"/>
              <a:defRPr sz="1200" kern="1200">
                <a:solidFill>
                  <a:schemeClr val="tx1"/>
                </a:solidFill>
                <a:latin typeface="+mn-lt"/>
                <a:ea typeface="+mn-ea"/>
                <a:cs typeface="+mn-cs"/>
              </a:defRPr>
            </a:lvl4pPr>
            <a:lvl5pPr marL="719982" indent="-179996" algn="l" defTabSz="914378" rtl="0" eaLnBrk="1" latinLnBrk="0" hangingPunct="1">
              <a:lnSpc>
                <a:spcPct val="110000"/>
              </a:lnSpc>
              <a:spcBef>
                <a:spcPts val="0"/>
              </a:spcBef>
              <a:spcAft>
                <a:spcPts val="0"/>
              </a:spcAft>
              <a:buClr>
                <a:srgbClr val="39AF4A"/>
              </a:buClr>
              <a:buSzPct val="120000"/>
              <a:buFont typeface="Arial" panose="020B0604020202020204" pitchFamily="34" charset="0"/>
              <a:buChar char="•"/>
              <a:defRPr sz="1200" kern="1200">
                <a:solidFill>
                  <a:schemeClr val="tx1"/>
                </a:solidFill>
                <a:latin typeface="+mn-lt"/>
                <a:ea typeface="+mn-ea"/>
                <a:cs typeface="+mn-cs"/>
              </a:defRPr>
            </a:lvl5pPr>
            <a:lvl6pPr marL="719982" indent="0" algn="l" defTabSz="914378" rtl="0" eaLnBrk="1" latinLnBrk="0" hangingPunct="1">
              <a:lnSpc>
                <a:spcPct val="11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6pPr>
            <a:lvl7pPr marL="1079973" indent="-179996" algn="l" defTabSz="914378"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7pPr>
            <a:lvl8pPr marL="1259969" indent="-179996" algn="l" defTabSz="914378"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1100" b="1" dirty="0">
                <a:solidFill>
                  <a:srgbClr val="006837"/>
                </a:solidFill>
                <a:latin typeface="+mj-lt"/>
                <a:cs typeface="Arial"/>
              </a:rPr>
              <a:t>Mede-uitgifte door SLT (co-</a:t>
            </a:r>
            <a:r>
              <a:rPr lang="nl-NL" sz="1100" b="1" dirty="0" err="1">
                <a:solidFill>
                  <a:srgbClr val="006837"/>
                </a:solidFill>
                <a:latin typeface="+mj-lt"/>
                <a:cs typeface="Arial"/>
              </a:rPr>
              <a:t>issuing</a:t>
            </a:r>
            <a:r>
              <a:rPr lang="nl-NL" sz="1100" b="1" dirty="0">
                <a:solidFill>
                  <a:srgbClr val="006837"/>
                </a:solidFill>
                <a:latin typeface="+mj-lt"/>
                <a:cs typeface="Arial"/>
              </a:rPr>
              <a:t> level 2)</a:t>
            </a:r>
          </a:p>
          <a:p>
            <a:pPr>
              <a:buFont typeface="Arial" panose="020B0604020202020204" pitchFamily="34" charset="0"/>
              <a:buChar char="​"/>
            </a:pPr>
            <a:endParaRPr lang="nl-NL" sz="1100" b="1" dirty="0">
              <a:solidFill>
                <a:srgbClr val="006837"/>
              </a:solidFill>
              <a:latin typeface="+mj-lt"/>
              <a:cs typeface="Arial"/>
            </a:endParaRPr>
          </a:p>
          <a:p>
            <a:pPr marL="171450" indent="-171450">
              <a:buFont typeface="Arial" panose="020B0604020202020204" pitchFamily="34" charset="0"/>
              <a:buChar char="•"/>
            </a:pPr>
            <a:r>
              <a:rPr lang="nl-NL" sz="1000" dirty="0">
                <a:latin typeface="+mj-lt"/>
                <a:cs typeface="Arial"/>
              </a:rPr>
              <a:t>Betreding besloten ruimte van Installaties die uit bedrijf genomen moeten worden om een betreding mogelijk te maken in tanken, destillatie kolommen, indampers, vaten, gegraven put dieper dan 1,2 meter.</a:t>
            </a:r>
          </a:p>
          <a:p>
            <a:pPr marL="171450" indent="-171450">
              <a:buFont typeface="Arial" panose="020B0604020202020204" pitchFamily="34" charset="0"/>
              <a:buChar char="•"/>
            </a:pPr>
            <a:r>
              <a:rPr lang="nl-NL" sz="1000" dirty="0">
                <a:ea typeface="+mn-lt"/>
                <a:cs typeface="+mn-lt"/>
              </a:rPr>
              <a:t>Op het moment dat een goedgekeurde steiger betreden moet worden met individuele valbeveiliging.</a:t>
            </a:r>
          </a:p>
          <a:p>
            <a:pPr marL="171450" indent="-171450">
              <a:buFont typeface="Arial" panose="020B0604020202020204" pitchFamily="34" charset="0"/>
              <a:buChar char="•"/>
            </a:pPr>
            <a:r>
              <a:rPr lang="nl-NL" sz="1000" dirty="0">
                <a:latin typeface="+mj-lt"/>
                <a:cs typeface="Arial"/>
              </a:rPr>
              <a:t>Hot </a:t>
            </a:r>
            <a:r>
              <a:rPr lang="nl-NL" sz="1000" dirty="0" err="1">
                <a:latin typeface="+mj-lt"/>
                <a:cs typeface="Arial"/>
              </a:rPr>
              <a:t>tapping</a:t>
            </a:r>
            <a:r>
              <a:rPr lang="nl-NL" sz="1000" dirty="0">
                <a:latin typeface="+mj-lt"/>
                <a:cs typeface="Arial"/>
              </a:rPr>
              <a:t>.</a:t>
            </a:r>
          </a:p>
          <a:p>
            <a:pPr marL="171450" indent="-171450">
              <a:buFont typeface="Arial" panose="020B0604020202020204" pitchFamily="34" charset="0"/>
              <a:buChar char="•"/>
            </a:pPr>
            <a:r>
              <a:rPr lang="nl-NL" sz="1000" dirty="0">
                <a:latin typeface="+mj-lt"/>
                <a:cs typeface="Arial"/>
              </a:rPr>
              <a:t>Werkzaamheden onder LOTOTO waarbij geen energievrij aangetoond kan worden met de </a:t>
            </a:r>
            <a:r>
              <a:rPr lang="nl-NL" sz="1000" dirty="0" err="1">
                <a:latin typeface="+mj-lt"/>
                <a:cs typeface="Arial"/>
              </a:rPr>
              <a:t>Try</a:t>
            </a:r>
            <a:r>
              <a:rPr lang="nl-NL" sz="1000" dirty="0">
                <a:latin typeface="+mj-lt"/>
                <a:cs typeface="Arial"/>
              </a:rPr>
              <a:t> Out.</a:t>
            </a:r>
          </a:p>
          <a:p>
            <a:pPr marL="171450" indent="-171450">
              <a:buFont typeface="Arial" panose="020B0604020202020204" pitchFamily="34" charset="0"/>
              <a:buChar char="•"/>
            </a:pPr>
            <a:r>
              <a:rPr lang="nl-NL" sz="1000" dirty="0">
                <a:latin typeface="+mj-lt"/>
                <a:cs typeface="Arial"/>
              </a:rPr>
              <a:t>Werkzaamheden waarbij 2 LCP van toepassing zijn</a:t>
            </a:r>
          </a:p>
          <a:p>
            <a:pPr marL="171450" indent="-171450">
              <a:buFont typeface="Arial" panose="020B0604020202020204" pitchFamily="34" charset="0"/>
              <a:buChar char="•"/>
            </a:pPr>
            <a:r>
              <a:rPr lang="nl-NL" sz="1000" dirty="0">
                <a:latin typeface="+mj-lt"/>
                <a:cs typeface="Arial"/>
              </a:rPr>
              <a:t>Hijsklasse 1 en 2.</a:t>
            </a:r>
          </a:p>
          <a:p>
            <a:pPr marL="171450" indent="-171450">
              <a:buFont typeface="Arial" panose="020B0604020202020204" pitchFamily="34" charset="0"/>
              <a:buChar char="•"/>
            </a:pPr>
            <a:endParaRPr lang="nl-NL" sz="1100" dirty="0">
              <a:latin typeface="+mj-lt"/>
              <a:cs typeface="Arial" panose="020B0604020202020204" pitchFamily="34" charset="0"/>
            </a:endParaRPr>
          </a:p>
          <a:p>
            <a:pPr marL="171450" indent="-171450">
              <a:buFont typeface="Arial" panose="020B0604020202020204" pitchFamily="34" charset="0"/>
              <a:buChar char="•"/>
            </a:pPr>
            <a:endParaRPr lang="nl-NL" sz="1100" dirty="0">
              <a:latin typeface="+mj-lt"/>
              <a:cs typeface="Arial" panose="020B0604020202020204" pitchFamily="34" charset="0"/>
            </a:endParaRPr>
          </a:p>
          <a:p>
            <a:endParaRPr lang="nl-NL" sz="1100" dirty="0">
              <a:latin typeface="+mj-lt"/>
              <a:cs typeface="Arial" panose="020B0604020202020204" pitchFamily="34" charset="0"/>
            </a:endParaRPr>
          </a:p>
        </p:txBody>
      </p:sp>
    </p:spTree>
    <p:extLst>
      <p:ext uri="{BB962C8B-B14F-4D97-AF65-F5344CB8AC3E}">
        <p14:creationId xmlns:p14="http://schemas.microsoft.com/office/powerpoint/2010/main" val="1743752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3F13-738A-4AB4-9E66-2A25E657805C}"/>
              </a:ext>
            </a:extLst>
          </p:cNvPr>
          <p:cNvSpPr>
            <a:spLocks noGrp="1"/>
          </p:cNvSpPr>
          <p:nvPr>
            <p:ph type="title"/>
          </p:nvPr>
        </p:nvSpPr>
        <p:spPr/>
        <p:txBody>
          <a:bodyPr/>
          <a:lstStyle/>
          <a:p>
            <a:r>
              <a:rPr lang="en-US" dirty="0" err="1"/>
              <a:t>Dankjewel</a:t>
            </a:r>
            <a:endParaRPr lang="en-US" dirty="0"/>
          </a:p>
        </p:txBody>
      </p:sp>
    </p:spTree>
    <p:extLst>
      <p:ext uri="{BB962C8B-B14F-4D97-AF65-F5344CB8AC3E}">
        <p14:creationId xmlns:p14="http://schemas.microsoft.com/office/powerpoint/2010/main" val="1029071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D95CE40C-2FEC-4B1B-B01B-52990102947B}"/>
              </a:ext>
            </a:extLst>
          </p:cNvPr>
          <p:cNvSpPr>
            <a:spLocks noGrp="1"/>
          </p:cNvSpPr>
          <p:nvPr>
            <p:ph type="dt" sz="half" idx="18"/>
          </p:nvPr>
        </p:nvSpPr>
        <p:spPr/>
        <p:txBody>
          <a:bodyPr/>
          <a:lstStyle/>
          <a:p>
            <a:r>
              <a:rPr lang="en-US"/>
              <a:t>Date</a:t>
            </a:r>
            <a:endParaRPr lang="en-US" dirty="0"/>
          </a:p>
        </p:txBody>
      </p:sp>
      <p:sp>
        <p:nvSpPr>
          <p:cNvPr id="5" name="Tijdelijke aanduiding voor voettekst 4">
            <a:extLst>
              <a:ext uri="{FF2B5EF4-FFF2-40B4-BE49-F238E27FC236}">
                <a16:creationId xmlns:a16="http://schemas.microsoft.com/office/drawing/2014/main" id="{959360C9-95D7-4A51-937A-97A227C98B6B}"/>
              </a:ext>
            </a:extLst>
          </p:cNvPr>
          <p:cNvSpPr>
            <a:spLocks noGrp="1"/>
          </p:cNvSpPr>
          <p:nvPr>
            <p:ph type="ftr" sz="quarter" idx="19"/>
          </p:nvPr>
        </p:nvSpPr>
        <p:spPr/>
        <p:txBody>
          <a:bodyPr/>
          <a:lstStyle/>
          <a:p>
            <a:r>
              <a:rPr lang="nl-NL" sz="900" dirty="0" err="1"/>
              <a:t>Toolbox</a:t>
            </a:r>
            <a:r>
              <a:rPr lang="nl-NL" sz="900" dirty="0"/>
              <a:t> Werkvergunningen</a:t>
            </a:r>
          </a:p>
        </p:txBody>
      </p:sp>
      <p:sp>
        <p:nvSpPr>
          <p:cNvPr id="6" name="Tijdelijke aanduiding voor dianummer 5">
            <a:extLst>
              <a:ext uri="{FF2B5EF4-FFF2-40B4-BE49-F238E27FC236}">
                <a16:creationId xmlns:a16="http://schemas.microsoft.com/office/drawing/2014/main" id="{5F4DC485-A20F-4FE7-BEEE-A414276976D6}"/>
              </a:ext>
            </a:extLst>
          </p:cNvPr>
          <p:cNvSpPr>
            <a:spLocks noGrp="1"/>
          </p:cNvSpPr>
          <p:nvPr>
            <p:ph type="sldNum" sz="quarter" idx="20"/>
          </p:nvPr>
        </p:nvSpPr>
        <p:spPr/>
        <p:txBody>
          <a:bodyPr/>
          <a:lstStyle/>
          <a:p>
            <a:pPr>
              <a:defRPr/>
            </a:pPr>
            <a:fld id="{537E2E77-CED1-4E84-91C2-4E0176ECD4FC}" type="slidenum">
              <a:rPr lang="en-US" smtClean="0"/>
              <a:pPr>
                <a:defRPr/>
              </a:pPr>
              <a:t>2</a:t>
            </a:fld>
            <a:endParaRPr lang="en-US" sz="900" dirty="0"/>
          </a:p>
        </p:txBody>
      </p:sp>
      <p:sp>
        <p:nvSpPr>
          <p:cNvPr id="7" name="Tekstvak 6">
            <a:extLst>
              <a:ext uri="{FF2B5EF4-FFF2-40B4-BE49-F238E27FC236}">
                <a16:creationId xmlns:a16="http://schemas.microsoft.com/office/drawing/2014/main" id="{14F7303B-1BC1-4F52-A857-41867F9DAEC5}"/>
              </a:ext>
            </a:extLst>
          </p:cNvPr>
          <p:cNvSpPr txBox="1"/>
          <p:nvPr/>
        </p:nvSpPr>
        <p:spPr>
          <a:xfrm>
            <a:off x="789832" y="462491"/>
            <a:ext cx="4702467" cy="415498"/>
          </a:xfrm>
          <a:prstGeom prst="rect">
            <a:avLst/>
          </a:prstGeom>
          <a:noFill/>
        </p:spPr>
        <p:txBody>
          <a:bodyPr wrap="square" lIns="91440" tIns="45720" rIns="91440" bIns="45720" rtlCol="0" anchor="t">
            <a:spAutoFit/>
          </a:bodyPr>
          <a:lstStyle/>
          <a:p>
            <a:r>
              <a:rPr lang="nl-NL" sz="2100" b="1" kern="0" dirty="0">
                <a:solidFill>
                  <a:schemeClr val="accent1"/>
                </a:solidFill>
                <a:latin typeface="+mj-lt"/>
              </a:rPr>
              <a:t>WAAROM DEZE TOOLBOX ? </a:t>
            </a:r>
          </a:p>
        </p:txBody>
      </p:sp>
      <p:pic>
        <p:nvPicPr>
          <p:cNvPr id="3" name="Picture 8">
            <a:extLst>
              <a:ext uri="{FF2B5EF4-FFF2-40B4-BE49-F238E27FC236}">
                <a16:creationId xmlns:a16="http://schemas.microsoft.com/office/drawing/2014/main" id="{5C37D596-B6B7-4C44-971C-E71FA9B963B8}"/>
              </a:ext>
            </a:extLst>
          </p:cNvPr>
          <p:cNvPicPr>
            <a:picLocks noChangeAspect="1"/>
          </p:cNvPicPr>
          <p:nvPr/>
        </p:nvPicPr>
        <p:blipFill>
          <a:blip r:embed="rId2"/>
          <a:stretch>
            <a:fillRect/>
          </a:stretch>
        </p:blipFill>
        <p:spPr>
          <a:xfrm>
            <a:off x="5112495" y="2571749"/>
            <a:ext cx="2752724" cy="2165781"/>
          </a:xfrm>
          <a:prstGeom prst="rect">
            <a:avLst/>
          </a:prstGeom>
        </p:spPr>
      </p:pic>
      <p:pic>
        <p:nvPicPr>
          <p:cNvPr id="9" name="Picture 9">
            <a:extLst>
              <a:ext uri="{FF2B5EF4-FFF2-40B4-BE49-F238E27FC236}">
                <a16:creationId xmlns:a16="http://schemas.microsoft.com/office/drawing/2014/main" id="{6CCDBC39-620B-475F-BD75-407A80246921}"/>
              </a:ext>
            </a:extLst>
          </p:cNvPr>
          <p:cNvPicPr>
            <a:picLocks noChangeAspect="1"/>
          </p:cNvPicPr>
          <p:nvPr/>
        </p:nvPicPr>
        <p:blipFill>
          <a:blip r:embed="rId3"/>
          <a:stretch>
            <a:fillRect/>
          </a:stretch>
        </p:blipFill>
        <p:spPr>
          <a:xfrm>
            <a:off x="5112495" y="954226"/>
            <a:ext cx="2752725" cy="1543050"/>
          </a:xfrm>
          <a:prstGeom prst="rect">
            <a:avLst/>
          </a:prstGeom>
        </p:spPr>
      </p:pic>
      <p:pic>
        <p:nvPicPr>
          <p:cNvPr id="10" name="Picture 10">
            <a:extLst>
              <a:ext uri="{FF2B5EF4-FFF2-40B4-BE49-F238E27FC236}">
                <a16:creationId xmlns:a16="http://schemas.microsoft.com/office/drawing/2014/main" id="{6A9A52B3-4A29-471E-9EFD-E2904EC087B7}"/>
              </a:ext>
            </a:extLst>
          </p:cNvPr>
          <p:cNvPicPr>
            <a:picLocks noChangeAspect="1"/>
          </p:cNvPicPr>
          <p:nvPr/>
        </p:nvPicPr>
        <p:blipFill>
          <a:blip r:embed="rId4"/>
          <a:stretch>
            <a:fillRect/>
          </a:stretch>
        </p:blipFill>
        <p:spPr>
          <a:xfrm>
            <a:off x="845492" y="1310865"/>
            <a:ext cx="4194832" cy="2792009"/>
          </a:xfrm>
          <a:prstGeom prst="rect">
            <a:avLst/>
          </a:prstGeom>
        </p:spPr>
      </p:pic>
    </p:spTree>
    <p:extLst>
      <p:ext uri="{BB962C8B-B14F-4D97-AF65-F5344CB8AC3E}">
        <p14:creationId xmlns:p14="http://schemas.microsoft.com/office/powerpoint/2010/main" val="88060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81E8C39D-E7DF-4492-B6BE-389EF74CB7B0}"/>
              </a:ext>
            </a:extLst>
          </p:cNvPr>
          <p:cNvSpPr>
            <a:spLocks noGrp="1"/>
          </p:cNvSpPr>
          <p:nvPr>
            <p:ph type="dt" sz="half" idx="18"/>
          </p:nvPr>
        </p:nvSpPr>
        <p:spPr/>
        <p:txBody>
          <a:bodyPr/>
          <a:lstStyle/>
          <a:p>
            <a:r>
              <a:rPr lang="en-US"/>
              <a:t>Date</a:t>
            </a:r>
            <a:endParaRPr lang="en-US" dirty="0"/>
          </a:p>
        </p:txBody>
      </p:sp>
      <p:sp>
        <p:nvSpPr>
          <p:cNvPr id="5" name="Tijdelijke aanduiding voor voettekst 4">
            <a:extLst>
              <a:ext uri="{FF2B5EF4-FFF2-40B4-BE49-F238E27FC236}">
                <a16:creationId xmlns:a16="http://schemas.microsoft.com/office/drawing/2014/main" id="{944AFC80-7309-438E-BF7B-995E118DE303}"/>
              </a:ext>
            </a:extLst>
          </p:cNvPr>
          <p:cNvSpPr>
            <a:spLocks noGrp="1"/>
          </p:cNvSpPr>
          <p:nvPr>
            <p:ph type="ftr" sz="quarter" idx="19"/>
          </p:nvPr>
        </p:nvSpPr>
        <p:spPr/>
        <p:txBody>
          <a:bodyPr/>
          <a:lstStyle/>
          <a:p>
            <a:r>
              <a:rPr lang="nl-NL" dirty="0" err="1"/>
              <a:t>Toolbox</a:t>
            </a:r>
            <a:r>
              <a:rPr lang="nl-NL" dirty="0"/>
              <a:t> Werkvergunningen</a:t>
            </a:r>
          </a:p>
        </p:txBody>
      </p:sp>
      <p:sp>
        <p:nvSpPr>
          <p:cNvPr id="6" name="Tijdelijke aanduiding voor dianummer 5">
            <a:extLst>
              <a:ext uri="{FF2B5EF4-FFF2-40B4-BE49-F238E27FC236}">
                <a16:creationId xmlns:a16="http://schemas.microsoft.com/office/drawing/2014/main" id="{9442FF30-65CA-4ACE-B483-152F3C09CB61}"/>
              </a:ext>
            </a:extLst>
          </p:cNvPr>
          <p:cNvSpPr>
            <a:spLocks noGrp="1"/>
          </p:cNvSpPr>
          <p:nvPr>
            <p:ph type="sldNum" sz="quarter" idx="20"/>
          </p:nvPr>
        </p:nvSpPr>
        <p:spPr/>
        <p:txBody>
          <a:bodyPr/>
          <a:lstStyle/>
          <a:p>
            <a:pPr>
              <a:defRPr/>
            </a:pPr>
            <a:fld id="{537E2E77-CED1-4E84-91C2-4E0176ECD4FC}" type="slidenum">
              <a:rPr lang="en-US" smtClean="0"/>
              <a:pPr>
                <a:defRPr/>
              </a:pPr>
              <a:t>3</a:t>
            </a:fld>
            <a:endParaRPr lang="en-US" sz="900" dirty="0"/>
          </a:p>
        </p:txBody>
      </p:sp>
      <p:sp>
        <p:nvSpPr>
          <p:cNvPr id="7" name="Tekstvak 6">
            <a:extLst>
              <a:ext uri="{FF2B5EF4-FFF2-40B4-BE49-F238E27FC236}">
                <a16:creationId xmlns:a16="http://schemas.microsoft.com/office/drawing/2014/main" id="{0448F664-9621-4ED0-9B5C-67A8D4B12D95}"/>
              </a:ext>
            </a:extLst>
          </p:cNvPr>
          <p:cNvSpPr txBox="1"/>
          <p:nvPr/>
        </p:nvSpPr>
        <p:spPr>
          <a:xfrm>
            <a:off x="644758" y="646189"/>
            <a:ext cx="4702467" cy="415498"/>
          </a:xfrm>
          <a:prstGeom prst="rect">
            <a:avLst/>
          </a:prstGeom>
          <a:noFill/>
        </p:spPr>
        <p:txBody>
          <a:bodyPr wrap="square" lIns="91440" tIns="45720" rIns="91440" bIns="45720" rtlCol="0" anchor="t">
            <a:spAutoFit/>
          </a:bodyPr>
          <a:lstStyle/>
          <a:p>
            <a:r>
              <a:rPr lang="nl-NL" sz="2100" b="1" kern="0" dirty="0">
                <a:solidFill>
                  <a:schemeClr val="accent1"/>
                </a:solidFill>
                <a:latin typeface="+mj-lt"/>
              </a:rPr>
              <a:t>WAAROM DEZE TOOLBOX ?</a:t>
            </a:r>
          </a:p>
        </p:txBody>
      </p:sp>
      <p:pic>
        <p:nvPicPr>
          <p:cNvPr id="2" name="Picture 2">
            <a:extLst>
              <a:ext uri="{FF2B5EF4-FFF2-40B4-BE49-F238E27FC236}">
                <a16:creationId xmlns:a16="http://schemas.microsoft.com/office/drawing/2014/main" id="{448EB540-1A76-4467-85B3-18247149D5A9}"/>
              </a:ext>
            </a:extLst>
          </p:cNvPr>
          <p:cNvPicPr>
            <a:picLocks noChangeAspect="1"/>
          </p:cNvPicPr>
          <p:nvPr/>
        </p:nvPicPr>
        <p:blipFill>
          <a:blip r:embed="rId2"/>
          <a:stretch>
            <a:fillRect/>
          </a:stretch>
        </p:blipFill>
        <p:spPr>
          <a:xfrm>
            <a:off x="5136942" y="1406984"/>
            <a:ext cx="3184172" cy="2395142"/>
          </a:xfrm>
          <a:prstGeom prst="rect">
            <a:avLst/>
          </a:prstGeom>
        </p:spPr>
      </p:pic>
      <p:pic>
        <p:nvPicPr>
          <p:cNvPr id="11" name="Picture 11">
            <a:extLst>
              <a:ext uri="{FF2B5EF4-FFF2-40B4-BE49-F238E27FC236}">
                <a16:creationId xmlns:a16="http://schemas.microsoft.com/office/drawing/2014/main" id="{1E0E8C81-34F4-4FB1-AE49-C64822E78CB9}"/>
              </a:ext>
            </a:extLst>
          </p:cNvPr>
          <p:cNvPicPr>
            <a:picLocks noChangeAspect="1"/>
          </p:cNvPicPr>
          <p:nvPr/>
        </p:nvPicPr>
        <p:blipFill>
          <a:blip r:embed="rId3"/>
          <a:stretch>
            <a:fillRect/>
          </a:stretch>
        </p:blipFill>
        <p:spPr>
          <a:xfrm>
            <a:off x="812450" y="1449562"/>
            <a:ext cx="4216048" cy="2374900"/>
          </a:xfrm>
          <a:prstGeom prst="rect">
            <a:avLst/>
          </a:prstGeom>
        </p:spPr>
      </p:pic>
    </p:spTree>
    <p:extLst>
      <p:ext uri="{BB962C8B-B14F-4D97-AF65-F5344CB8AC3E}">
        <p14:creationId xmlns:p14="http://schemas.microsoft.com/office/powerpoint/2010/main" val="1705614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DDFC00A-35DB-4EAC-9624-FB54419B2C9E}"/>
              </a:ext>
            </a:extLst>
          </p:cNvPr>
          <p:cNvSpPr>
            <a:spLocks noGrp="1"/>
          </p:cNvSpPr>
          <p:nvPr>
            <p:ph type="dt" sz="half" idx="18"/>
          </p:nvPr>
        </p:nvSpPr>
        <p:spPr/>
        <p:txBody>
          <a:bodyPr/>
          <a:lstStyle/>
          <a:p>
            <a:r>
              <a:rPr lang="en-US"/>
              <a:t>Date</a:t>
            </a:r>
            <a:endParaRPr lang="en-US" dirty="0"/>
          </a:p>
        </p:txBody>
      </p:sp>
      <p:sp>
        <p:nvSpPr>
          <p:cNvPr id="5" name="Tijdelijke aanduiding voor voettekst 4">
            <a:extLst>
              <a:ext uri="{FF2B5EF4-FFF2-40B4-BE49-F238E27FC236}">
                <a16:creationId xmlns:a16="http://schemas.microsoft.com/office/drawing/2014/main" id="{C8469963-FA40-426E-AB82-90DB97979DDD}"/>
              </a:ext>
            </a:extLst>
          </p:cNvPr>
          <p:cNvSpPr>
            <a:spLocks noGrp="1"/>
          </p:cNvSpPr>
          <p:nvPr>
            <p:ph type="ftr" sz="quarter" idx="19"/>
          </p:nvPr>
        </p:nvSpPr>
        <p:spPr/>
        <p:txBody>
          <a:bodyPr/>
          <a:lstStyle/>
          <a:p>
            <a:r>
              <a:rPr lang="nl-NL" dirty="0" err="1"/>
              <a:t>Toolbox</a:t>
            </a:r>
            <a:r>
              <a:rPr lang="nl-NL" dirty="0"/>
              <a:t> Werkvergunningen</a:t>
            </a:r>
          </a:p>
        </p:txBody>
      </p:sp>
      <p:sp>
        <p:nvSpPr>
          <p:cNvPr id="6" name="Tijdelijke aanduiding voor dianummer 5">
            <a:extLst>
              <a:ext uri="{FF2B5EF4-FFF2-40B4-BE49-F238E27FC236}">
                <a16:creationId xmlns:a16="http://schemas.microsoft.com/office/drawing/2014/main" id="{FDAC76BE-E291-4617-BE71-3E3A50E4D915}"/>
              </a:ext>
            </a:extLst>
          </p:cNvPr>
          <p:cNvSpPr>
            <a:spLocks noGrp="1"/>
          </p:cNvSpPr>
          <p:nvPr>
            <p:ph type="sldNum" sz="quarter" idx="20"/>
          </p:nvPr>
        </p:nvSpPr>
        <p:spPr/>
        <p:txBody>
          <a:bodyPr/>
          <a:lstStyle/>
          <a:p>
            <a:pPr>
              <a:defRPr/>
            </a:pPr>
            <a:fld id="{537E2E77-CED1-4E84-91C2-4E0176ECD4FC}" type="slidenum">
              <a:rPr lang="en-US" smtClean="0"/>
              <a:pPr>
                <a:defRPr/>
              </a:pPr>
              <a:t>4</a:t>
            </a:fld>
            <a:endParaRPr lang="en-US" sz="900" dirty="0"/>
          </a:p>
        </p:txBody>
      </p:sp>
      <p:sp>
        <p:nvSpPr>
          <p:cNvPr id="7" name="Slide Number Placeholder 7">
            <a:extLst>
              <a:ext uri="{FF2B5EF4-FFF2-40B4-BE49-F238E27FC236}">
                <a16:creationId xmlns:a16="http://schemas.microsoft.com/office/drawing/2014/main" id="{DAF1704D-E894-4C2D-B68F-8F0ABD70AD6E}"/>
              </a:ext>
            </a:extLst>
          </p:cNvPr>
          <p:cNvSpPr txBox="1">
            <a:spLocks/>
          </p:cNvSpPr>
          <p:nvPr/>
        </p:nvSpPr>
        <p:spPr>
          <a:xfrm>
            <a:off x="8636547" y="4701808"/>
            <a:ext cx="358775" cy="153888"/>
          </a:xfrm>
          <a:prstGeom prst="rect">
            <a:avLst/>
          </a:prstGeom>
        </p:spPr>
        <p:txBody>
          <a:bodyPr/>
          <a:lstStyle>
            <a:defPPr>
              <a:defRPr lang="en-US"/>
            </a:defPPr>
            <a:lvl1pPr marL="0" algn="l" defTabSz="914378" rtl="0" eaLnBrk="1" latinLnBrk="0" hangingPunct="1">
              <a:defRPr sz="1600" kern="1200">
                <a:solidFill>
                  <a:schemeClr val="tx1"/>
                </a:solidFill>
                <a:latin typeface="+mn-lt"/>
                <a:ea typeface="+mn-ea"/>
                <a:cs typeface="+mn-cs"/>
              </a:defRPr>
            </a:lvl1pPr>
            <a:lvl2pPr marL="457189" algn="l" defTabSz="914378" rtl="0" eaLnBrk="1" latinLnBrk="0" hangingPunct="1">
              <a:defRPr sz="14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000" kern="1200">
                <a:solidFill>
                  <a:schemeClr val="tx1"/>
                </a:solidFill>
                <a:latin typeface="+mn-lt"/>
                <a:ea typeface="+mn-ea"/>
                <a:cs typeface="+mn-cs"/>
              </a:defRPr>
            </a:lvl5pPr>
            <a:lvl6pPr marL="2285943" algn="l" defTabSz="914378" rtl="0" eaLnBrk="1" latinLnBrk="0" hangingPunct="1">
              <a:defRPr sz="1000" kern="1200">
                <a:solidFill>
                  <a:schemeClr val="tx1"/>
                </a:solidFill>
                <a:latin typeface="+mn-lt"/>
                <a:ea typeface="+mn-ea"/>
                <a:cs typeface="+mn-cs"/>
              </a:defRPr>
            </a:lvl6pPr>
            <a:lvl7pPr marL="2743132" algn="l" defTabSz="914378" rtl="0" eaLnBrk="1" latinLnBrk="0" hangingPunct="1">
              <a:defRPr sz="900" kern="1200">
                <a:solidFill>
                  <a:schemeClr val="tx1"/>
                </a:solidFill>
                <a:latin typeface="+mn-lt"/>
                <a:ea typeface="+mn-ea"/>
                <a:cs typeface="+mn-cs"/>
              </a:defRPr>
            </a:lvl7pPr>
            <a:lvl8pPr marL="3200320" algn="l" defTabSz="914378" rtl="0" eaLnBrk="1" latinLnBrk="0" hangingPunct="1">
              <a:defRPr sz="9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a:lstStyle>
          <a:p>
            <a:pPr>
              <a:defRPr/>
            </a:pPr>
            <a:endParaRPr lang="en-US" dirty="0"/>
          </a:p>
        </p:txBody>
      </p:sp>
      <p:sp>
        <p:nvSpPr>
          <p:cNvPr id="8" name="Title 3">
            <a:extLst>
              <a:ext uri="{FF2B5EF4-FFF2-40B4-BE49-F238E27FC236}">
                <a16:creationId xmlns:a16="http://schemas.microsoft.com/office/drawing/2014/main" id="{36858EE0-5677-4003-8928-7F37D9810CC0}"/>
              </a:ext>
            </a:extLst>
          </p:cNvPr>
          <p:cNvSpPr>
            <a:spLocks noGrp="1"/>
          </p:cNvSpPr>
          <p:nvPr>
            <p:ph type="title"/>
          </p:nvPr>
        </p:nvSpPr>
        <p:spPr>
          <a:xfrm>
            <a:off x="507400" y="382076"/>
            <a:ext cx="6694814" cy="639103"/>
          </a:xfrm>
        </p:spPr>
        <p:txBody>
          <a:bodyPr/>
          <a:lstStyle/>
          <a:p>
            <a:r>
              <a:rPr lang="nl-NL" sz="2400" dirty="0"/>
              <a:t>Definitie van een werkvergunning</a:t>
            </a:r>
            <a:br>
              <a:rPr lang="nl-NL" sz="2400" dirty="0"/>
            </a:br>
            <a:br>
              <a:rPr lang="nl-NL" sz="2400" dirty="0"/>
            </a:br>
            <a:endParaRPr lang="nl-NL" sz="2400" dirty="0">
              <a:solidFill>
                <a:schemeClr val="bg1">
                  <a:lumMod val="50000"/>
                </a:schemeClr>
              </a:solidFill>
            </a:endParaRPr>
          </a:p>
        </p:txBody>
      </p:sp>
      <p:sp>
        <p:nvSpPr>
          <p:cNvPr id="9" name="Text Placeholder 2">
            <a:extLst>
              <a:ext uri="{FF2B5EF4-FFF2-40B4-BE49-F238E27FC236}">
                <a16:creationId xmlns:a16="http://schemas.microsoft.com/office/drawing/2014/main" id="{33E5BE15-85F4-44DF-BC88-43C5CCFF6F58}"/>
              </a:ext>
            </a:extLst>
          </p:cNvPr>
          <p:cNvSpPr txBox="1">
            <a:spLocks/>
          </p:cNvSpPr>
          <p:nvPr/>
        </p:nvSpPr>
        <p:spPr bwMode="gray">
          <a:xfrm>
            <a:off x="461209" y="4124905"/>
            <a:ext cx="5887340" cy="40418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accent1"/>
              </a:buClr>
              <a:buFont typeface="Arial" pitchFamily="34" charset="0"/>
              <a:buNone/>
              <a:defRPr sz="1600" b="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0"/>
              </a:spcAft>
              <a:buClr>
                <a:srgbClr val="FF5300"/>
              </a:buClr>
              <a:buFont typeface="Arial" panose="020B0604020202020204" pitchFamily="34" charset="0"/>
              <a:buChar char="•"/>
              <a:defRPr sz="16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0"/>
              </a:spcAft>
              <a:buClr>
                <a:srgbClr val="5CB300"/>
              </a:buClr>
              <a:buFont typeface="Arial" panose="020B0604020202020204" pitchFamily="34" charset="0"/>
              <a:buChar char="•"/>
              <a:defRPr sz="14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0"/>
              </a:spcAft>
              <a:buClr>
                <a:srgbClr val="660066"/>
              </a:buClr>
              <a:buFont typeface="Arial" panose="020B0604020202020204" pitchFamily="34" charset="0"/>
              <a:buChar char="•"/>
              <a:defRPr sz="12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0"/>
              </a:spcAft>
              <a:buClr>
                <a:srgbClr val="00ABA9"/>
              </a:buClr>
              <a:buFont typeface="Arial" panose="020B0604020202020204" pitchFamily="34" charset="0"/>
              <a:buChar char="•"/>
              <a:defRPr sz="12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endParaRPr lang="en-US" sz="600" dirty="0"/>
          </a:p>
          <a:p>
            <a:pPr marL="285750" indent="-285750">
              <a:lnSpc>
                <a:spcPct val="100000"/>
              </a:lnSpc>
              <a:buFont typeface="Arial" panose="020B0604020202020204" pitchFamily="34" charset="0"/>
              <a:buChar char="•"/>
            </a:pPr>
            <a:endParaRPr lang="en-US" dirty="0"/>
          </a:p>
        </p:txBody>
      </p:sp>
      <p:sp>
        <p:nvSpPr>
          <p:cNvPr id="10" name="TextBox 4">
            <a:extLst>
              <a:ext uri="{FF2B5EF4-FFF2-40B4-BE49-F238E27FC236}">
                <a16:creationId xmlns:a16="http://schemas.microsoft.com/office/drawing/2014/main" id="{0E0AFD6F-5D16-478D-BF83-71766424EA49}"/>
              </a:ext>
            </a:extLst>
          </p:cNvPr>
          <p:cNvSpPr txBox="1"/>
          <p:nvPr/>
        </p:nvSpPr>
        <p:spPr>
          <a:xfrm>
            <a:off x="968542" y="2878883"/>
            <a:ext cx="914400" cy="914400"/>
          </a:xfrm>
          <a:prstGeom prst="rect">
            <a:avLst/>
          </a:prstGeom>
          <a:noFill/>
        </p:spPr>
        <p:txBody>
          <a:bodyPr wrap="none" lIns="0" tIns="0" rIns="0" bIns="0" rtlCol="0">
            <a:noAutofit/>
          </a:bodyPr>
          <a:lstStyle/>
          <a:p>
            <a:endParaRPr lang="nl-NL" sz="1400" b="0" dirty="0"/>
          </a:p>
        </p:txBody>
      </p:sp>
      <p:sp>
        <p:nvSpPr>
          <p:cNvPr id="11" name="Rectangle 4">
            <a:extLst>
              <a:ext uri="{FF2B5EF4-FFF2-40B4-BE49-F238E27FC236}">
                <a16:creationId xmlns:a16="http://schemas.microsoft.com/office/drawing/2014/main" id="{C60D1B0D-E63B-48A5-A4C9-B89FE8E2BF11}"/>
              </a:ext>
            </a:extLst>
          </p:cNvPr>
          <p:cNvSpPr>
            <a:spLocks noChangeArrowheads="1"/>
          </p:cNvSpPr>
          <p:nvPr/>
        </p:nvSpPr>
        <p:spPr bwMode="auto">
          <a:xfrm>
            <a:off x="282742" y="191034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2" name="Rectangle 5">
            <a:extLst>
              <a:ext uri="{FF2B5EF4-FFF2-40B4-BE49-F238E27FC236}">
                <a16:creationId xmlns:a16="http://schemas.microsoft.com/office/drawing/2014/main" id="{75442012-1510-47C8-9232-32E3F9471C9E}"/>
              </a:ext>
            </a:extLst>
          </p:cNvPr>
          <p:cNvSpPr>
            <a:spLocks noChangeArrowheads="1"/>
          </p:cNvSpPr>
          <p:nvPr/>
        </p:nvSpPr>
        <p:spPr bwMode="auto">
          <a:xfrm>
            <a:off x="282742" y="19103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r>
              <a:rPr kumimoji="0" lang="en-GB" altLang="nl-NL" sz="1600" b="1" i="0" u="none" strike="noStrike" cap="none" normalizeH="0" baseline="0">
                <a:ln>
                  <a:noFill/>
                </a:ln>
                <a:solidFill>
                  <a:srgbClr val="000000"/>
                </a:solidFill>
                <a:effectLst/>
                <a:latin typeface="Arial" panose="020B0604020202020204" pitchFamily="34" charset="0"/>
                <a:ea typeface="Cambria" panose="02040503050406030204" pitchFamily="18" charset="0"/>
                <a:cs typeface="Arial" panose="020B0604020202020204" pitchFamily="34" charset="0"/>
              </a:rPr>
              <a:t> </a:t>
            </a:r>
            <a:endParaRPr kumimoji="0" lang="nl-NL" altLang="nl-NL" sz="600" b="0" i="0" u="none" strike="noStrike" cap="none" normalizeH="0" baseline="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13" name="Tekstvak 12">
            <a:extLst>
              <a:ext uri="{FF2B5EF4-FFF2-40B4-BE49-F238E27FC236}">
                <a16:creationId xmlns:a16="http://schemas.microsoft.com/office/drawing/2014/main" id="{20083833-DE6B-4395-AF7F-07E6AABCD741}"/>
              </a:ext>
            </a:extLst>
          </p:cNvPr>
          <p:cNvSpPr txBox="1"/>
          <p:nvPr/>
        </p:nvSpPr>
        <p:spPr>
          <a:xfrm>
            <a:off x="588397" y="949519"/>
            <a:ext cx="7311421" cy="2313098"/>
          </a:xfrm>
          <a:prstGeom prst="rect">
            <a:avLst/>
          </a:prstGeom>
          <a:noFill/>
        </p:spPr>
        <p:txBody>
          <a:bodyPr wrap="square" lIns="0" tIns="0" rIns="0" bIns="0" rtlCol="0">
            <a:noAutofit/>
          </a:bodyPr>
          <a:lstStyle/>
          <a:p>
            <a:r>
              <a:rPr lang="nl-NL" sz="1200" b="1" dirty="0"/>
              <a:t>Gemaakte afspraken, voorwaarden, beheersmaatregelen en condities van een karwei vast te stellen zodat de uit te voeren werkzaamheden nooit kunnen leiden tot:</a:t>
            </a:r>
          </a:p>
          <a:p>
            <a:pPr marL="171450" indent="-171450">
              <a:buFont typeface="Arial" panose="020B0604020202020204" pitchFamily="34" charset="0"/>
              <a:buChar char="•"/>
            </a:pPr>
            <a:endParaRPr lang="nl-NL" sz="1200" b="1" dirty="0"/>
          </a:p>
          <a:p>
            <a:pPr marL="257175" indent="-257175">
              <a:buFont typeface="Arial" panose="020B0604020202020204" pitchFamily="34" charset="0"/>
              <a:buChar char="•"/>
            </a:pPr>
            <a:r>
              <a:rPr lang="nl-NL" sz="1200" dirty="0"/>
              <a:t>onaanvaardbare risico’s voor mens en milieu</a:t>
            </a:r>
          </a:p>
          <a:p>
            <a:pPr marL="257175" indent="-257175">
              <a:buFont typeface="Arial" panose="020B0604020202020204" pitchFamily="34" charset="0"/>
              <a:buChar char="•"/>
            </a:pPr>
            <a:r>
              <a:rPr lang="nl-NL" sz="1200" dirty="0"/>
              <a:t>onaanvaardbare risico’s voor de installaties</a:t>
            </a:r>
          </a:p>
          <a:p>
            <a:pPr marL="257175" indent="-257175">
              <a:buFont typeface="Arial" panose="020B0604020202020204" pitchFamily="34" charset="0"/>
              <a:buChar char="•"/>
            </a:pPr>
            <a:r>
              <a:rPr lang="nl-NL" sz="1200" dirty="0"/>
              <a:t>verstoringen van de bedrijfsvoering</a:t>
            </a:r>
          </a:p>
          <a:p>
            <a:endParaRPr lang="nl-NL" sz="1200" b="1" dirty="0"/>
          </a:p>
          <a:p>
            <a:r>
              <a:rPr lang="nl-NL" sz="1200" b="1" dirty="0"/>
              <a:t>Je hebt daar bindende afspraken voor nodig tussen:</a:t>
            </a:r>
          </a:p>
          <a:p>
            <a:endParaRPr lang="nl-NL" sz="1200" b="1" dirty="0"/>
          </a:p>
          <a:p>
            <a:pPr marL="257175" indent="-257175">
              <a:buFont typeface="Arial" panose="020B0604020202020204" pitchFamily="34" charset="0"/>
              <a:buChar char="•"/>
            </a:pPr>
            <a:r>
              <a:rPr lang="nl-NL" sz="1200" dirty="0"/>
              <a:t>aanvrager</a:t>
            </a:r>
          </a:p>
          <a:p>
            <a:pPr marL="257175" indent="-257175">
              <a:buFont typeface="Arial" panose="020B0604020202020204" pitchFamily="34" charset="0"/>
              <a:buChar char="•"/>
            </a:pPr>
            <a:r>
              <a:rPr lang="nl-NL" sz="1200" dirty="0"/>
              <a:t>verstrekker</a:t>
            </a:r>
          </a:p>
          <a:p>
            <a:pPr marL="257175" indent="-257175">
              <a:buFont typeface="Arial" panose="020B0604020202020204" pitchFamily="34" charset="0"/>
              <a:buChar char="•"/>
            </a:pPr>
            <a:r>
              <a:rPr lang="nl-NL" sz="1200" dirty="0"/>
              <a:t>houder</a:t>
            </a:r>
          </a:p>
          <a:p>
            <a:endParaRPr lang="nl-NL" sz="1050" b="0" dirty="0"/>
          </a:p>
        </p:txBody>
      </p:sp>
      <p:pic>
        <p:nvPicPr>
          <p:cNvPr id="14" name="Afbeelding 13">
            <a:extLst>
              <a:ext uri="{FF2B5EF4-FFF2-40B4-BE49-F238E27FC236}">
                <a16:creationId xmlns:a16="http://schemas.microsoft.com/office/drawing/2014/main" id="{6EAD4958-5D9E-4C97-94D5-E7BABAB3D534}"/>
              </a:ext>
            </a:extLst>
          </p:cNvPr>
          <p:cNvPicPr>
            <a:picLocks noChangeAspect="1"/>
          </p:cNvPicPr>
          <p:nvPr/>
        </p:nvPicPr>
        <p:blipFill>
          <a:blip r:embed="rId2"/>
          <a:stretch>
            <a:fillRect/>
          </a:stretch>
        </p:blipFill>
        <p:spPr>
          <a:xfrm>
            <a:off x="374065" y="3513712"/>
            <a:ext cx="1164469" cy="1164469"/>
          </a:xfrm>
          <a:prstGeom prst="rect">
            <a:avLst/>
          </a:prstGeom>
        </p:spPr>
      </p:pic>
      <p:pic>
        <p:nvPicPr>
          <p:cNvPr id="15" name="Afbeelding 14">
            <a:extLst>
              <a:ext uri="{FF2B5EF4-FFF2-40B4-BE49-F238E27FC236}">
                <a16:creationId xmlns:a16="http://schemas.microsoft.com/office/drawing/2014/main" id="{C74360FC-FACF-4B72-A294-B62EFB43024F}"/>
              </a:ext>
            </a:extLst>
          </p:cNvPr>
          <p:cNvPicPr>
            <a:picLocks noChangeAspect="1"/>
          </p:cNvPicPr>
          <p:nvPr/>
        </p:nvPicPr>
        <p:blipFill>
          <a:blip r:embed="rId3"/>
          <a:stretch>
            <a:fillRect/>
          </a:stretch>
        </p:blipFill>
        <p:spPr>
          <a:xfrm>
            <a:off x="2010372" y="3537338"/>
            <a:ext cx="1164469" cy="1164469"/>
          </a:xfrm>
          <a:prstGeom prst="rect">
            <a:avLst/>
          </a:prstGeom>
        </p:spPr>
      </p:pic>
      <p:pic>
        <p:nvPicPr>
          <p:cNvPr id="16" name="Afbeelding 15">
            <a:extLst>
              <a:ext uri="{FF2B5EF4-FFF2-40B4-BE49-F238E27FC236}">
                <a16:creationId xmlns:a16="http://schemas.microsoft.com/office/drawing/2014/main" id="{723E7C70-9E38-4DEC-BAEA-7C6EF0E64539}"/>
              </a:ext>
            </a:extLst>
          </p:cNvPr>
          <p:cNvPicPr>
            <a:picLocks noChangeAspect="1"/>
          </p:cNvPicPr>
          <p:nvPr/>
        </p:nvPicPr>
        <p:blipFill>
          <a:blip r:embed="rId4"/>
          <a:stretch>
            <a:fillRect/>
          </a:stretch>
        </p:blipFill>
        <p:spPr>
          <a:xfrm>
            <a:off x="3680219" y="3601382"/>
            <a:ext cx="1136768" cy="1136768"/>
          </a:xfrm>
          <a:prstGeom prst="rect">
            <a:avLst/>
          </a:prstGeom>
        </p:spPr>
      </p:pic>
      <p:pic>
        <p:nvPicPr>
          <p:cNvPr id="17" name="Afbeelding 16">
            <a:extLst>
              <a:ext uri="{FF2B5EF4-FFF2-40B4-BE49-F238E27FC236}">
                <a16:creationId xmlns:a16="http://schemas.microsoft.com/office/drawing/2014/main" id="{10429F06-F1A0-4429-A26A-0A6891EBD912}"/>
              </a:ext>
            </a:extLst>
          </p:cNvPr>
          <p:cNvPicPr>
            <a:picLocks noChangeAspect="1"/>
          </p:cNvPicPr>
          <p:nvPr/>
        </p:nvPicPr>
        <p:blipFill>
          <a:blip r:embed="rId5"/>
          <a:stretch>
            <a:fillRect/>
          </a:stretch>
        </p:blipFill>
        <p:spPr>
          <a:xfrm>
            <a:off x="7033839" y="3576254"/>
            <a:ext cx="1125554" cy="1125554"/>
          </a:xfrm>
          <a:prstGeom prst="rect">
            <a:avLst/>
          </a:prstGeom>
        </p:spPr>
      </p:pic>
      <p:pic>
        <p:nvPicPr>
          <p:cNvPr id="18" name="Afbeelding 17">
            <a:extLst>
              <a:ext uri="{FF2B5EF4-FFF2-40B4-BE49-F238E27FC236}">
                <a16:creationId xmlns:a16="http://schemas.microsoft.com/office/drawing/2014/main" id="{E952A9A2-BC9D-4B52-A1B8-E137EE8B7801}"/>
              </a:ext>
            </a:extLst>
          </p:cNvPr>
          <p:cNvPicPr>
            <a:picLocks noChangeAspect="1"/>
          </p:cNvPicPr>
          <p:nvPr/>
        </p:nvPicPr>
        <p:blipFill>
          <a:blip r:embed="rId6"/>
          <a:stretch>
            <a:fillRect/>
          </a:stretch>
        </p:blipFill>
        <p:spPr>
          <a:xfrm>
            <a:off x="5380971" y="3601382"/>
            <a:ext cx="1136768" cy="1136768"/>
          </a:xfrm>
          <a:prstGeom prst="rect">
            <a:avLst/>
          </a:prstGeom>
        </p:spPr>
      </p:pic>
    </p:spTree>
    <p:extLst>
      <p:ext uri="{BB962C8B-B14F-4D97-AF65-F5344CB8AC3E}">
        <p14:creationId xmlns:p14="http://schemas.microsoft.com/office/powerpoint/2010/main" val="3325853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2FE3AD1-C234-441A-817D-29A22A0614B0}"/>
              </a:ext>
            </a:extLst>
          </p:cNvPr>
          <p:cNvSpPr>
            <a:spLocks noGrp="1"/>
          </p:cNvSpPr>
          <p:nvPr>
            <p:ph type="dt" sz="half" idx="18"/>
          </p:nvPr>
        </p:nvSpPr>
        <p:spPr/>
        <p:txBody>
          <a:bodyPr/>
          <a:lstStyle/>
          <a:p>
            <a:r>
              <a:rPr lang="en-US"/>
              <a:t>Date</a:t>
            </a:r>
            <a:endParaRPr lang="en-US" dirty="0"/>
          </a:p>
        </p:txBody>
      </p:sp>
      <p:sp>
        <p:nvSpPr>
          <p:cNvPr id="5" name="Tijdelijke aanduiding voor voettekst 4">
            <a:extLst>
              <a:ext uri="{FF2B5EF4-FFF2-40B4-BE49-F238E27FC236}">
                <a16:creationId xmlns:a16="http://schemas.microsoft.com/office/drawing/2014/main" id="{A3F68136-2F41-4FD9-BA7A-4928F1899D9B}"/>
              </a:ext>
            </a:extLst>
          </p:cNvPr>
          <p:cNvSpPr>
            <a:spLocks noGrp="1"/>
          </p:cNvSpPr>
          <p:nvPr>
            <p:ph type="ftr" sz="quarter" idx="19"/>
          </p:nvPr>
        </p:nvSpPr>
        <p:spPr/>
        <p:txBody>
          <a:bodyPr/>
          <a:lstStyle/>
          <a:p>
            <a:r>
              <a:rPr lang="nl-NL" dirty="0" err="1"/>
              <a:t>Toolbox</a:t>
            </a:r>
            <a:r>
              <a:rPr lang="nl-NL" dirty="0"/>
              <a:t> Werkvergunningen</a:t>
            </a:r>
          </a:p>
        </p:txBody>
      </p:sp>
      <p:sp>
        <p:nvSpPr>
          <p:cNvPr id="6" name="Tijdelijke aanduiding voor dianummer 5">
            <a:extLst>
              <a:ext uri="{FF2B5EF4-FFF2-40B4-BE49-F238E27FC236}">
                <a16:creationId xmlns:a16="http://schemas.microsoft.com/office/drawing/2014/main" id="{BFBC5C28-53C3-4282-8245-B76528705DE5}"/>
              </a:ext>
            </a:extLst>
          </p:cNvPr>
          <p:cNvSpPr>
            <a:spLocks noGrp="1"/>
          </p:cNvSpPr>
          <p:nvPr>
            <p:ph type="sldNum" sz="quarter" idx="20"/>
          </p:nvPr>
        </p:nvSpPr>
        <p:spPr/>
        <p:txBody>
          <a:bodyPr/>
          <a:lstStyle/>
          <a:p>
            <a:pPr>
              <a:defRPr/>
            </a:pPr>
            <a:fld id="{537E2E77-CED1-4E84-91C2-4E0176ECD4FC}" type="slidenum">
              <a:rPr lang="en-US" smtClean="0"/>
              <a:pPr>
                <a:defRPr/>
              </a:pPr>
              <a:t>5</a:t>
            </a:fld>
            <a:endParaRPr lang="en-US" sz="900" dirty="0"/>
          </a:p>
        </p:txBody>
      </p:sp>
      <p:sp>
        <p:nvSpPr>
          <p:cNvPr id="9" name="Title 3">
            <a:extLst>
              <a:ext uri="{FF2B5EF4-FFF2-40B4-BE49-F238E27FC236}">
                <a16:creationId xmlns:a16="http://schemas.microsoft.com/office/drawing/2014/main" id="{12352852-71D4-4E3B-A956-4D82B1DEE8DF}"/>
              </a:ext>
            </a:extLst>
          </p:cNvPr>
          <p:cNvSpPr txBox="1">
            <a:spLocks/>
          </p:cNvSpPr>
          <p:nvPr/>
        </p:nvSpPr>
        <p:spPr bwMode="gray">
          <a:xfrm>
            <a:off x="400049" y="384835"/>
            <a:ext cx="6694814" cy="639103"/>
          </a:xfrm>
          <a:prstGeom prst="rect">
            <a:avLst/>
          </a:prstGeom>
          <a:noFill/>
        </p:spPr>
        <p:txBody>
          <a:bodyPr wrap="square" lIns="0" tIns="0" rIns="0" bIns="0" rtlCol="0" anchor="t" anchorCtr="0">
            <a:noAutofit/>
          </a:bodyPr>
          <a:lstStyle>
            <a:lvl1pPr marL="0" algn="l" defTabSz="914378" rtl="0" eaLnBrk="1" latinLnBrk="0" hangingPunct="1">
              <a:lnSpc>
                <a:spcPct val="90000"/>
              </a:lnSpc>
              <a:spcBef>
                <a:spcPct val="0"/>
              </a:spcBef>
              <a:buNone/>
              <a:defRPr lang="en-GB" sz="3300" b="1" kern="0">
                <a:solidFill>
                  <a:srgbClr val="006837"/>
                </a:solidFill>
                <a:latin typeface="+mj-lt"/>
                <a:ea typeface="+mn-ea"/>
                <a:cs typeface="+mn-cs"/>
              </a:defRPr>
            </a:lvl1pPr>
          </a:lstStyle>
          <a:p>
            <a:r>
              <a:rPr lang="nl-NL" sz="1800" dirty="0"/>
              <a:t>Opbouw werkvergunning</a:t>
            </a:r>
            <a:br>
              <a:rPr lang="nl-NL" sz="2400" dirty="0"/>
            </a:br>
            <a:br>
              <a:rPr lang="nl-NL" sz="2400" dirty="0"/>
            </a:br>
            <a:endParaRPr lang="nl-NL" sz="2400" dirty="0">
              <a:solidFill>
                <a:schemeClr val="bg1">
                  <a:lumMod val="50000"/>
                </a:schemeClr>
              </a:solidFill>
            </a:endParaRPr>
          </a:p>
        </p:txBody>
      </p:sp>
      <p:pic>
        <p:nvPicPr>
          <p:cNvPr id="14" name="Picture 14">
            <a:extLst>
              <a:ext uri="{FF2B5EF4-FFF2-40B4-BE49-F238E27FC236}">
                <a16:creationId xmlns:a16="http://schemas.microsoft.com/office/drawing/2014/main" id="{09CC234F-735B-4497-9E92-A791507B1827}"/>
              </a:ext>
            </a:extLst>
          </p:cNvPr>
          <p:cNvPicPr>
            <a:picLocks noChangeAspect="1"/>
          </p:cNvPicPr>
          <p:nvPr/>
        </p:nvPicPr>
        <p:blipFill>
          <a:blip r:embed="rId3"/>
          <a:stretch>
            <a:fillRect/>
          </a:stretch>
        </p:blipFill>
        <p:spPr>
          <a:xfrm>
            <a:off x="400049" y="1188396"/>
            <a:ext cx="6199461" cy="2982643"/>
          </a:xfrm>
          <a:prstGeom prst="rect">
            <a:avLst/>
          </a:prstGeom>
        </p:spPr>
      </p:pic>
      <p:sp>
        <p:nvSpPr>
          <p:cNvPr id="10" name="Rectangle 9">
            <a:extLst>
              <a:ext uri="{FF2B5EF4-FFF2-40B4-BE49-F238E27FC236}">
                <a16:creationId xmlns:a16="http://schemas.microsoft.com/office/drawing/2014/main" id="{975DB723-ED80-4621-8AD3-E7DD3F255EAC}"/>
              </a:ext>
            </a:extLst>
          </p:cNvPr>
          <p:cNvSpPr/>
          <p:nvPr/>
        </p:nvSpPr>
        <p:spPr>
          <a:xfrm>
            <a:off x="5054954" y="1865086"/>
            <a:ext cx="584401" cy="126394"/>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dirty="0" err="1"/>
          </a:p>
        </p:txBody>
      </p:sp>
      <p:sp>
        <p:nvSpPr>
          <p:cNvPr id="17" name="TextBox 16">
            <a:extLst>
              <a:ext uri="{FF2B5EF4-FFF2-40B4-BE49-F238E27FC236}">
                <a16:creationId xmlns:a16="http://schemas.microsoft.com/office/drawing/2014/main" id="{168A1F13-BCB2-4C75-A66B-3A785141720C}"/>
              </a:ext>
            </a:extLst>
          </p:cNvPr>
          <p:cNvSpPr txBox="1"/>
          <p:nvPr/>
        </p:nvSpPr>
        <p:spPr>
          <a:xfrm>
            <a:off x="6861976" y="1023938"/>
            <a:ext cx="2110575" cy="30162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dirty="0">
                <a:solidFill>
                  <a:srgbClr val="FF0000"/>
                </a:solidFill>
              </a:rPr>
              <a:t>1- </a:t>
            </a:r>
            <a:r>
              <a:rPr lang="nl-NL" sz="1400" dirty="0">
                <a:solidFill>
                  <a:srgbClr val="FF0000"/>
                </a:solidFill>
              </a:rPr>
              <a:t>Risicobeoordeling, activiteiten en omschrijving</a:t>
            </a:r>
            <a:endParaRPr lang="nl-NL" sz="1400" dirty="0">
              <a:solidFill>
                <a:srgbClr val="FF0000"/>
              </a:solidFill>
              <a:cs typeface="Arial"/>
            </a:endParaRPr>
          </a:p>
          <a:p>
            <a:endParaRPr lang="nl-NL" sz="1400" dirty="0">
              <a:cs typeface="Arial"/>
            </a:endParaRPr>
          </a:p>
          <a:p>
            <a:r>
              <a:rPr lang="nl-NL" sz="1400" dirty="0">
                <a:solidFill>
                  <a:srgbClr val="00B0F0"/>
                </a:solidFill>
                <a:cs typeface="Arial"/>
              </a:rPr>
              <a:t>2- Maatregelen verstrekkende afdeling en aanvullende informatie.</a:t>
            </a:r>
          </a:p>
          <a:p>
            <a:endParaRPr lang="nl-NL" sz="1400" dirty="0">
              <a:cs typeface="Arial"/>
            </a:endParaRPr>
          </a:p>
          <a:p>
            <a:r>
              <a:rPr lang="nl-NL" sz="1400" dirty="0">
                <a:solidFill>
                  <a:srgbClr val="00B050"/>
                </a:solidFill>
                <a:cs typeface="Arial"/>
              </a:rPr>
              <a:t>3- Maatregelen houder</a:t>
            </a:r>
          </a:p>
          <a:p>
            <a:endParaRPr lang="nl-NL" sz="1400" dirty="0">
              <a:cs typeface="Arial"/>
            </a:endParaRPr>
          </a:p>
          <a:p>
            <a:r>
              <a:rPr lang="nl-NL" sz="1400" dirty="0">
                <a:solidFill>
                  <a:schemeClr val="accent2"/>
                </a:solidFill>
                <a:cs typeface="Arial"/>
              </a:rPr>
              <a:t>4- Bekrachtigen door </a:t>
            </a:r>
          </a:p>
          <a:p>
            <a:r>
              <a:rPr lang="nl-NL" sz="1400" dirty="0">
                <a:solidFill>
                  <a:schemeClr val="accent2"/>
                </a:solidFill>
                <a:cs typeface="Arial"/>
              </a:rPr>
              <a:t>    belanghebbende</a:t>
            </a:r>
            <a:endParaRPr lang="nl-NL" dirty="0">
              <a:solidFill>
                <a:schemeClr val="accent2"/>
              </a:solidFill>
            </a:endParaRPr>
          </a:p>
          <a:p>
            <a:endParaRPr lang="en-US" sz="1400" dirty="0">
              <a:cs typeface="Arial"/>
            </a:endParaRPr>
          </a:p>
          <a:p>
            <a:r>
              <a:rPr lang="en-US" sz="1400" dirty="0">
                <a:cs typeface="Arial"/>
              </a:rPr>
              <a:t> Special permits </a:t>
            </a:r>
          </a:p>
        </p:txBody>
      </p:sp>
      <p:sp>
        <p:nvSpPr>
          <p:cNvPr id="21" name="Rectangle 20">
            <a:extLst>
              <a:ext uri="{FF2B5EF4-FFF2-40B4-BE49-F238E27FC236}">
                <a16:creationId xmlns:a16="http://schemas.microsoft.com/office/drawing/2014/main" id="{30408C2A-8FC2-459F-AB51-92F77FEB3BB1}"/>
              </a:ext>
            </a:extLst>
          </p:cNvPr>
          <p:cNvSpPr/>
          <p:nvPr/>
        </p:nvSpPr>
        <p:spPr>
          <a:xfrm>
            <a:off x="6917635" y="3758559"/>
            <a:ext cx="1277179" cy="361003"/>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dirty="0" err="1"/>
          </a:p>
        </p:txBody>
      </p:sp>
      <p:sp>
        <p:nvSpPr>
          <p:cNvPr id="22" name="Rectangle 21">
            <a:extLst>
              <a:ext uri="{FF2B5EF4-FFF2-40B4-BE49-F238E27FC236}">
                <a16:creationId xmlns:a16="http://schemas.microsoft.com/office/drawing/2014/main" id="{DFD91E95-15E2-4194-AF86-EBEE2B4F5040}"/>
              </a:ext>
            </a:extLst>
          </p:cNvPr>
          <p:cNvSpPr/>
          <p:nvPr/>
        </p:nvSpPr>
        <p:spPr>
          <a:xfrm>
            <a:off x="400049" y="2957884"/>
            <a:ext cx="4633054" cy="823033"/>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dirty="0" err="1"/>
          </a:p>
        </p:txBody>
      </p:sp>
    </p:spTree>
    <p:extLst>
      <p:ext uri="{BB962C8B-B14F-4D97-AF65-F5344CB8AC3E}">
        <p14:creationId xmlns:p14="http://schemas.microsoft.com/office/powerpoint/2010/main" val="1409210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67316379-A30E-4B96-A150-6703838575E7}"/>
              </a:ext>
            </a:extLst>
          </p:cNvPr>
          <p:cNvSpPr>
            <a:spLocks noGrp="1"/>
          </p:cNvSpPr>
          <p:nvPr>
            <p:ph type="dt" sz="half" idx="18"/>
          </p:nvPr>
        </p:nvSpPr>
        <p:spPr/>
        <p:txBody>
          <a:bodyPr/>
          <a:lstStyle/>
          <a:p>
            <a:r>
              <a:rPr lang="en-US"/>
              <a:t>Date</a:t>
            </a:r>
            <a:endParaRPr lang="en-US" dirty="0"/>
          </a:p>
        </p:txBody>
      </p:sp>
      <p:sp>
        <p:nvSpPr>
          <p:cNvPr id="5" name="Tijdelijke aanduiding voor voettekst 4">
            <a:extLst>
              <a:ext uri="{FF2B5EF4-FFF2-40B4-BE49-F238E27FC236}">
                <a16:creationId xmlns:a16="http://schemas.microsoft.com/office/drawing/2014/main" id="{AD177079-0EF0-4C76-9DC4-AB62A9004F8E}"/>
              </a:ext>
            </a:extLst>
          </p:cNvPr>
          <p:cNvSpPr>
            <a:spLocks noGrp="1"/>
          </p:cNvSpPr>
          <p:nvPr>
            <p:ph type="ftr" sz="quarter" idx="19"/>
          </p:nvPr>
        </p:nvSpPr>
        <p:spPr/>
        <p:txBody>
          <a:bodyPr/>
          <a:lstStyle/>
          <a:p>
            <a:r>
              <a:rPr lang="nl-NL" dirty="0" err="1"/>
              <a:t>Toolbox</a:t>
            </a:r>
            <a:r>
              <a:rPr lang="nl-NL" dirty="0"/>
              <a:t> Werkvergunningen</a:t>
            </a:r>
            <a:r>
              <a:rPr lang="en-US" dirty="0"/>
              <a:t> </a:t>
            </a:r>
            <a:endParaRPr lang="en-US" sz="900" dirty="0"/>
          </a:p>
        </p:txBody>
      </p:sp>
      <p:sp>
        <p:nvSpPr>
          <p:cNvPr id="6" name="Tijdelijke aanduiding voor dianummer 5">
            <a:extLst>
              <a:ext uri="{FF2B5EF4-FFF2-40B4-BE49-F238E27FC236}">
                <a16:creationId xmlns:a16="http://schemas.microsoft.com/office/drawing/2014/main" id="{BC5E48A5-CF0A-4807-8C12-5AD84B5137FD}"/>
              </a:ext>
            </a:extLst>
          </p:cNvPr>
          <p:cNvSpPr>
            <a:spLocks noGrp="1"/>
          </p:cNvSpPr>
          <p:nvPr>
            <p:ph type="sldNum" sz="quarter" idx="20"/>
          </p:nvPr>
        </p:nvSpPr>
        <p:spPr/>
        <p:txBody>
          <a:bodyPr/>
          <a:lstStyle/>
          <a:p>
            <a:pPr>
              <a:defRPr/>
            </a:pPr>
            <a:fld id="{537E2E77-CED1-4E84-91C2-4E0176ECD4FC}" type="slidenum">
              <a:rPr lang="en-US" smtClean="0"/>
              <a:pPr>
                <a:defRPr/>
              </a:pPr>
              <a:t>6</a:t>
            </a:fld>
            <a:endParaRPr lang="en-US" sz="900" dirty="0"/>
          </a:p>
        </p:txBody>
      </p:sp>
      <p:sp>
        <p:nvSpPr>
          <p:cNvPr id="8" name="Rechthoek 7">
            <a:extLst>
              <a:ext uri="{FF2B5EF4-FFF2-40B4-BE49-F238E27FC236}">
                <a16:creationId xmlns:a16="http://schemas.microsoft.com/office/drawing/2014/main" id="{F1A18916-13AB-4174-89A9-A7884158A850}"/>
              </a:ext>
            </a:extLst>
          </p:cNvPr>
          <p:cNvSpPr/>
          <p:nvPr/>
        </p:nvSpPr>
        <p:spPr>
          <a:xfrm>
            <a:off x="526778" y="362479"/>
            <a:ext cx="7969208" cy="1292662"/>
          </a:xfrm>
          <a:prstGeom prst="rect">
            <a:avLst/>
          </a:prstGeom>
        </p:spPr>
        <p:txBody>
          <a:bodyPr wrap="square" lIns="91440" tIns="45720" rIns="91440" bIns="45720" anchor="t">
            <a:spAutoFit/>
          </a:bodyPr>
          <a:lstStyle/>
          <a:p>
            <a:r>
              <a:rPr lang="nl-NL" sz="1200" dirty="0"/>
              <a:t>De volgende hoge risico’s kunnen als </a:t>
            </a:r>
            <a:r>
              <a:rPr lang="nl-NL" sz="1800" b="1" dirty="0">
                <a:solidFill>
                  <a:schemeClr val="accent1"/>
                </a:solidFill>
              </a:rPr>
              <a:t>special permits </a:t>
            </a:r>
            <a:br>
              <a:rPr lang="nl-NL" sz="1200" dirty="0"/>
            </a:br>
            <a:r>
              <a:rPr lang="nl-NL" sz="1200" dirty="0"/>
              <a:t>toegevoegd worden aan de werkvergunning:</a:t>
            </a:r>
          </a:p>
          <a:p>
            <a:endParaRPr lang="nl-NL" sz="1200" dirty="0"/>
          </a:p>
          <a:p>
            <a:pPr lvl="0"/>
            <a:endParaRPr lang="nl-NL" sz="1200" dirty="0">
              <a:cs typeface="Arial"/>
            </a:endParaRPr>
          </a:p>
          <a:p>
            <a:pPr lvl="0"/>
            <a:endParaRPr lang="nl-NL" sz="1200" dirty="0">
              <a:cs typeface="Arial"/>
            </a:endParaRPr>
          </a:p>
          <a:p>
            <a:endParaRPr lang="nl-NL" sz="1200" dirty="0"/>
          </a:p>
        </p:txBody>
      </p:sp>
      <p:pic>
        <p:nvPicPr>
          <p:cNvPr id="2" name="Picture 2">
            <a:extLst>
              <a:ext uri="{FF2B5EF4-FFF2-40B4-BE49-F238E27FC236}">
                <a16:creationId xmlns:a16="http://schemas.microsoft.com/office/drawing/2014/main" id="{E2203536-528D-403A-8651-721AA60CB02E}"/>
              </a:ext>
            </a:extLst>
          </p:cNvPr>
          <p:cNvPicPr>
            <a:picLocks noChangeAspect="1"/>
          </p:cNvPicPr>
          <p:nvPr/>
        </p:nvPicPr>
        <p:blipFill>
          <a:blip r:embed="rId3"/>
          <a:stretch>
            <a:fillRect/>
          </a:stretch>
        </p:blipFill>
        <p:spPr>
          <a:xfrm>
            <a:off x="5119512" y="691580"/>
            <a:ext cx="2743200" cy="1185062"/>
          </a:xfrm>
          <a:prstGeom prst="rect">
            <a:avLst/>
          </a:prstGeom>
        </p:spPr>
      </p:pic>
      <p:pic>
        <p:nvPicPr>
          <p:cNvPr id="3" name="Picture 6">
            <a:extLst>
              <a:ext uri="{FF2B5EF4-FFF2-40B4-BE49-F238E27FC236}">
                <a16:creationId xmlns:a16="http://schemas.microsoft.com/office/drawing/2014/main" id="{014A8E21-AFBC-4D12-B0B1-536399CF051C}"/>
              </a:ext>
            </a:extLst>
          </p:cNvPr>
          <p:cNvPicPr>
            <a:picLocks noChangeAspect="1"/>
          </p:cNvPicPr>
          <p:nvPr/>
        </p:nvPicPr>
        <p:blipFill>
          <a:blip r:embed="rId4"/>
          <a:stretch>
            <a:fillRect/>
          </a:stretch>
        </p:blipFill>
        <p:spPr>
          <a:xfrm>
            <a:off x="5034844" y="1924333"/>
            <a:ext cx="2743200" cy="1097280"/>
          </a:xfrm>
          <a:prstGeom prst="rect">
            <a:avLst/>
          </a:prstGeom>
        </p:spPr>
      </p:pic>
      <p:pic>
        <p:nvPicPr>
          <p:cNvPr id="7" name="Picture 9">
            <a:extLst>
              <a:ext uri="{FF2B5EF4-FFF2-40B4-BE49-F238E27FC236}">
                <a16:creationId xmlns:a16="http://schemas.microsoft.com/office/drawing/2014/main" id="{3C187281-FA50-4B43-992D-DD6E197A9B33}"/>
              </a:ext>
            </a:extLst>
          </p:cNvPr>
          <p:cNvPicPr>
            <a:picLocks noChangeAspect="1"/>
          </p:cNvPicPr>
          <p:nvPr/>
        </p:nvPicPr>
        <p:blipFill rotWithShape="1">
          <a:blip r:embed="rId5"/>
          <a:srcRect l="46075" r="-129" b="-1349"/>
          <a:stretch/>
        </p:blipFill>
        <p:spPr>
          <a:xfrm>
            <a:off x="7380816" y="3075516"/>
            <a:ext cx="1334649" cy="1670022"/>
          </a:xfrm>
          <a:prstGeom prst="rect">
            <a:avLst/>
          </a:prstGeom>
        </p:spPr>
      </p:pic>
      <p:pic>
        <p:nvPicPr>
          <p:cNvPr id="10" name="Picture 10">
            <a:extLst>
              <a:ext uri="{FF2B5EF4-FFF2-40B4-BE49-F238E27FC236}">
                <a16:creationId xmlns:a16="http://schemas.microsoft.com/office/drawing/2014/main" id="{E47AB499-DE94-4979-AA18-034976F6DE53}"/>
              </a:ext>
            </a:extLst>
          </p:cNvPr>
          <p:cNvPicPr>
            <a:picLocks noChangeAspect="1"/>
          </p:cNvPicPr>
          <p:nvPr/>
        </p:nvPicPr>
        <p:blipFill>
          <a:blip r:embed="rId6"/>
          <a:stretch>
            <a:fillRect/>
          </a:stretch>
        </p:blipFill>
        <p:spPr>
          <a:xfrm>
            <a:off x="2286706" y="3601861"/>
            <a:ext cx="2743200" cy="1143000"/>
          </a:xfrm>
          <a:prstGeom prst="rect">
            <a:avLst/>
          </a:prstGeom>
        </p:spPr>
      </p:pic>
      <p:pic>
        <p:nvPicPr>
          <p:cNvPr id="11" name="Picture 11">
            <a:extLst>
              <a:ext uri="{FF2B5EF4-FFF2-40B4-BE49-F238E27FC236}">
                <a16:creationId xmlns:a16="http://schemas.microsoft.com/office/drawing/2014/main" id="{5A90361D-B414-4167-92AB-ADFE1F536055}"/>
              </a:ext>
            </a:extLst>
          </p:cNvPr>
          <p:cNvPicPr>
            <a:picLocks noChangeAspect="1"/>
          </p:cNvPicPr>
          <p:nvPr/>
        </p:nvPicPr>
        <p:blipFill>
          <a:blip r:embed="rId7"/>
          <a:stretch>
            <a:fillRect/>
          </a:stretch>
        </p:blipFill>
        <p:spPr>
          <a:xfrm>
            <a:off x="3405186" y="865187"/>
            <a:ext cx="1105959" cy="1105959"/>
          </a:xfrm>
          <a:prstGeom prst="rect">
            <a:avLst/>
          </a:prstGeom>
        </p:spPr>
      </p:pic>
      <p:pic>
        <p:nvPicPr>
          <p:cNvPr id="12" name="Picture 12">
            <a:extLst>
              <a:ext uri="{FF2B5EF4-FFF2-40B4-BE49-F238E27FC236}">
                <a16:creationId xmlns:a16="http://schemas.microsoft.com/office/drawing/2014/main" id="{D77C6848-617C-4B9B-BBB5-E4414E4C182D}"/>
              </a:ext>
            </a:extLst>
          </p:cNvPr>
          <p:cNvPicPr>
            <a:picLocks noChangeAspect="1"/>
          </p:cNvPicPr>
          <p:nvPr/>
        </p:nvPicPr>
        <p:blipFill>
          <a:blip r:embed="rId8"/>
          <a:stretch>
            <a:fillRect/>
          </a:stretch>
        </p:blipFill>
        <p:spPr>
          <a:xfrm>
            <a:off x="5377039" y="3316817"/>
            <a:ext cx="1688395" cy="1183923"/>
          </a:xfrm>
          <a:prstGeom prst="rect">
            <a:avLst/>
          </a:prstGeom>
        </p:spPr>
      </p:pic>
      <p:pic>
        <p:nvPicPr>
          <p:cNvPr id="13" name="Picture 13">
            <a:extLst>
              <a:ext uri="{FF2B5EF4-FFF2-40B4-BE49-F238E27FC236}">
                <a16:creationId xmlns:a16="http://schemas.microsoft.com/office/drawing/2014/main" id="{BC894A2A-1990-424F-B5E4-B20C01388A9A}"/>
              </a:ext>
            </a:extLst>
          </p:cNvPr>
          <p:cNvPicPr>
            <a:picLocks noChangeAspect="1"/>
          </p:cNvPicPr>
          <p:nvPr/>
        </p:nvPicPr>
        <p:blipFill>
          <a:blip r:embed="rId9"/>
          <a:stretch>
            <a:fillRect/>
          </a:stretch>
        </p:blipFill>
        <p:spPr>
          <a:xfrm>
            <a:off x="639233" y="976312"/>
            <a:ext cx="1942395" cy="1180042"/>
          </a:xfrm>
          <a:prstGeom prst="rect">
            <a:avLst/>
          </a:prstGeom>
        </p:spPr>
      </p:pic>
      <p:pic>
        <p:nvPicPr>
          <p:cNvPr id="14" name="Picture 14">
            <a:extLst>
              <a:ext uri="{FF2B5EF4-FFF2-40B4-BE49-F238E27FC236}">
                <a16:creationId xmlns:a16="http://schemas.microsoft.com/office/drawing/2014/main" id="{C1040AAE-79FD-4917-9034-AD9F2816A424}"/>
              </a:ext>
            </a:extLst>
          </p:cNvPr>
          <p:cNvPicPr>
            <a:picLocks noChangeAspect="1"/>
          </p:cNvPicPr>
          <p:nvPr/>
        </p:nvPicPr>
        <p:blipFill>
          <a:blip r:embed="rId10"/>
          <a:stretch>
            <a:fillRect/>
          </a:stretch>
        </p:blipFill>
        <p:spPr>
          <a:xfrm>
            <a:off x="7865886" y="1717321"/>
            <a:ext cx="1081618" cy="957440"/>
          </a:xfrm>
          <a:prstGeom prst="rect">
            <a:avLst/>
          </a:prstGeom>
        </p:spPr>
      </p:pic>
      <p:pic>
        <p:nvPicPr>
          <p:cNvPr id="16" name="Picture 16">
            <a:extLst>
              <a:ext uri="{FF2B5EF4-FFF2-40B4-BE49-F238E27FC236}">
                <a16:creationId xmlns:a16="http://schemas.microsoft.com/office/drawing/2014/main" id="{F25E7D51-249C-40FA-888C-7E7F2D358002}"/>
              </a:ext>
            </a:extLst>
          </p:cNvPr>
          <p:cNvPicPr>
            <a:picLocks noChangeAspect="1"/>
          </p:cNvPicPr>
          <p:nvPr/>
        </p:nvPicPr>
        <p:blipFill>
          <a:blip r:embed="rId11"/>
          <a:stretch>
            <a:fillRect/>
          </a:stretch>
        </p:blipFill>
        <p:spPr>
          <a:xfrm>
            <a:off x="2611262" y="2077037"/>
            <a:ext cx="2333978" cy="1476259"/>
          </a:xfrm>
          <a:prstGeom prst="rect">
            <a:avLst/>
          </a:prstGeom>
        </p:spPr>
      </p:pic>
      <p:pic>
        <p:nvPicPr>
          <p:cNvPr id="17" name="Picture 17">
            <a:extLst>
              <a:ext uri="{FF2B5EF4-FFF2-40B4-BE49-F238E27FC236}">
                <a16:creationId xmlns:a16="http://schemas.microsoft.com/office/drawing/2014/main" id="{E2D353D5-4707-42C4-8004-D8FA2D70E737}"/>
              </a:ext>
            </a:extLst>
          </p:cNvPr>
          <p:cNvPicPr>
            <a:picLocks noChangeAspect="1"/>
          </p:cNvPicPr>
          <p:nvPr/>
        </p:nvPicPr>
        <p:blipFill>
          <a:blip r:embed="rId12"/>
          <a:stretch>
            <a:fillRect/>
          </a:stretch>
        </p:blipFill>
        <p:spPr>
          <a:xfrm>
            <a:off x="540457" y="2268974"/>
            <a:ext cx="1688395" cy="2282311"/>
          </a:xfrm>
          <a:prstGeom prst="rect">
            <a:avLst/>
          </a:prstGeom>
        </p:spPr>
      </p:pic>
    </p:spTree>
    <p:extLst>
      <p:ext uri="{BB962C8B-B14F-4D97-AF65-F5344CB8AC3E}">
        <p14:creationId xmlns:p14="http://schemas.microsoft.com/office/powerpoint/2010/main" val="916995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81D9CA3-09C5-4DE9-B826-B48CFC6F6487}"/>
              </a:ext>
            </a:extLst>
          </p:cNvPr>
          <p:cNvSpPr>
            <a:spLocks noGrp="1"/>
          </p:cNvSpPr>
          <p:nvPr>
            <p:ph type="dt" sz="half" idx="18"/>
          </p:nvPr>
        </p:nvSpPr>
        <p:spPr/>
        <p:txBody>
          <a:bodyPr/>
          <a:lstStyle/>
          <a:p>
            <a:r>
              <a:rPr lang="en-US"/>
              <a:t>Date</a:t>
            </a:r>
            <a:endParaRPr lang="en-US" dirty="0"/>
          </a:p>
        </p:txBody>
      </p:sp>
      <p:sp>
        <p:nvSpPr>
          <p:cNvPr id="5" name="Tijdelijke aanduiding voor voettekst 4">
            <a:extLst>
              <a:ext uri="{FF2B5EF4-FFF2-40B4-BE49-F238E27FC236}">
                <a16:creationId xmlns:a16="http://schemas.microsoft.com/office/drawing/2014/main" id="{9EF62770-1E06-4422-8CD3-CE0874E97C37}"/>
              </a:ext>
            </a:extLst>
          </p:cNvPr>
          <p:cNvSpPr>
            <a:spLocks noGrp="1"/>
          </p:cNvSpPr>
          <p:nvPr>
            <p:ph type="ftr" sz="quarter" idx="19"/>
          </p:nvPr>
        </p:nvSpPr>
        <p:spPr/>
        <p:txBody>
          <a:bodyPr/>
          <a:lstStyle/>
          <a:p>
            <a:r>
              <a:rPr lang="nl-NL" dirty="0" err="1"/>
              <a:t>Toolbox</a:t>
            </a:r>
            <a:r>
              <a:rPr lang="nl-NL" dirty="0"/>
              <a:t> Werkvergunningen</a:t>
            </a:r>
          </a:p>
        </p:txBody>
      </p:sp>
      <p:sp>
        <p:nvSpPr>
          <p:cNvPr id="6" name="Tijdelijke aanduiding voor dianummer 5">
            <a:extLst>
              <a:ext uri="{FF2B5EF4-FFF2-40B4-BE49-F238E27FC236}">
                <a16:creationId xmlns:a16="http://schemas.microsoft.com/office/drawing/2014/main" id="{8BCBCA0F-C0DA-4C36-BECC-0D6970B5BCB2}"/>
              </a:ext>
            </a:extLst>
          </p:cNvPr>
          <p:cNvSpPr>
            <a:spLocks noGrp="1"/>
          </p:cNvSpPr>
          <p:nvPr>
            <p:ph type="sldNum" sz="quarter" idx="20"/>
          </p:nvPr>
        </p:nvSpPr>
        <p:spPr/>
        <p:txBody>
          <a:bodyPr/>
          <a:lstStyle/>
          <a:p>
            <a:pPr>
              <a:defRPr/>
            </a:pPr>
            <a:fld id="{537E2E77-CED1-4E84-91C2-4E0176ECD4FC}" type="slidenum">
              <a:rPr lang="en-US" smtClean="0"/>
              <a:pPr>
                <a:defRPr/>
              </a:pPr>
              <a:t>7</a:t>
            </a:fld>
            <a:endParaRPr lang="en-US" sz="900" dirty="0"/>
          </a:p>
        </p:txBody>
      </p:sp>
      <p:sp>
        <p:nvSpPr>
          <p:cNvPr id="7" name="Tijdelijke aanduiding voor inhoud 3">
            <a:extLst>
              <a:ext uri="{FF2B5EF4-FFF2-40B4-BE49-F238E27FC236}">
                <a16:creationId xmlns:a16="http://schemas.microsoft.com/office/drawing/2014/main" id="{48A3CEEE-9ACF-4111-AF63-C6E5AF402B53}"/>
              </a:ext>
            </a:extLst>
          </p:cNvPr>
          <p:cNvSpPr txBox="1">
            <a:spLocks/>
          </p:cNvSpPr>
          <p:nvPr/>
        </p:nvSpPr>
        <p:spPr>
          <a:xfrm>
            <a:off x="586224" y="1237619"/>
            <a:ext cx="8150141" cy="1799779"/>
          </a:xfrm>
          <a:prstGeom prst="rect">
            <a:avLst/>
          </a:prstGeom>
        </p:spPr>
        <p:txBody>
          <a:bodyPr lIns="91440" tIns="45720" rIns="91440" bIns="45720" anchor="t"/>
          <a:lstStyle>
            <a:lvl1pPr marL="0" indent="0" algn="l" defTabSz="914378" rtl="0" eaLnBrk="1" latinLnBrk="0" hangingPunct="1">
              <a:lnSpc>
                <a:spcPct val="110000"/>
              </a:lnSpc>
              <a:spcBef>
                <a:spcPts val="0"/>
              </a:spcBef>
              <a:spcAft>
                <a:spcPts val="0"/>
              </a:spcAft>
              <a:buClrTx/>
              <a:buFont typeface="Arial" panose="020B0604020202020204" pitchFamily="34" charset="0"/>
              <a:buChar char="​"/>
              <a:defRPr sz="1600" b="0" kern="1200">
                <a:solidFill>
                  <a:schemeClr val="tx1"/>
                </a:solidFill>
                <a:latin typeface="+mn-lt"/>
                <a:ea typeface="+mn-ea"/>
                <a:cs typeface="+mn-cs"/>
              </a:defRPr>
            </a:lvl1pPr>
            <a:lvl2pPr marL="179996" indent="-179996" algn="l" defTabSz="914378" rtl="0" eaLnBrk="1" latinLnBrk="0" hangingPunct="1">
              <a:lnSpc>
                <a:spcPct val="110000"/>
              </a:lnSpc>
              <a:spcBef>
                <a:spcPts val="0"/>
              </a:spcBef>
              <a:spcAft>
                <a:spcPts val="0"/>
              </a:spcAft>
              <a:buClr>
                <a:srgbClr val="FF5300"/>
              </a:buClr>
              <a:buFontTx/>
              <a:buBlip>
                <a:blip r:embed="rId3">
                  <a:extLst>
                    <a:ext uri="{96DAC541-7B7A-43D3-8B79-37D633B846F1}">
                      <asvg:svgBlip xmlns:asvg="http://schemas.microsoft.com/office/drawing/2016/SVG/main" r:embed="rId4"/>
                    </a:ext>
                  </a:extLst>
                </a:blip>
              </a:buBlip>
              <a:defRPr sz="1600" kern="1200">
                <a:solidFill>
                  <a:schemeClr val="tx1"/>
                </a:solidFill>
                <a:latin typeface="+mn-lt"/>
                <a:ea typeface="+mn-ea"/>
                <a:cs typeface="+mn-cs"/>
              </a:defRPr>
            </a:lvl2pPr>
            <a:lvl3pPr marL="359991" indent="-179996" algn="l" defTabSz="914378" rtl="0" eaLnBrk="1" latinLnBrk="0" hangingPunct="1">
              <a:lnSpc>
                <a:spcPct val="110000"/>
              </a:lnSpc>
              <a:spcBef>
                <a:spcPts val="0"/>
              </a:spcBef>
              <a:spcAft>
                <a:spcPts val="0"/>
              </a:spcAft>
              <a:buClr>
                <a:srgbClr val="009AAA"/>
              </a:buClr>
              <a:buSzPct val="120000"/>
              <a:buFont typeface="Arial" panose="020B0604020202020204" pitchFamily="34" charset="0"/>
              <a:buChar char="•"/>
              <a:defRPr sz="1400" kern="1200">
                <a:solidFill>
                  <a:schemeClr val="tx1"/>
                </a:solidFill>
                <a:latin typeface="+mn-lt"/>
                <a:ea typeface="+mn-ea"/>
                <a:cs typeface="+mn-cs"/>
              </a:defRPr>
            </a:lvl3pPr>
            <a:lvl4pPr marL="539987" indent="-179996" algn="l" defTabSz="914378" rtl="0" eaLnBrk="1" latinLnBrk="0" hangingPunct="1">
              <a:lnSpc>
                <a:spcPct val="110000"/>
              </a:lnSpc>
              <a:spcBef>
                <a:spcPts val="0"/>
              </a:spcBef>
              <a:spcAft>
                <a:spcPts val="0"/>
              </a:spcAft>
              <a:buClr>
                <a:srgbClr val="F18D1E"/>
              </a:buClr>
              <a:buSzPct val="120000"/>
              <a:buFont typeface="Arial" panose="020B0604020202020204" pitchFamily="34" charset="0"/>
              <a:buChar char="•"/>
              <a:defRPr sz="1200" kern="1200">
                <a:solidFill>
                  <a:schemeClr val="tx1"/>
                </a:solidFill>
                <a:latin typeface="+mn-lt"/>
                <a:ea typeface="+mn-ea"/>
                <a:cs typeface="+mn-cs"/>
              </a:defRPr>
            </a:lvl4pPr>
            <a:lvl5pPr marL="719982" indent="-179996" algn="l" defTabSz="914378" rtl="0" eaLnBrk="1" latinLnBrk="0" hangingPunct="1">
              <a:lnSpc>
                <a:spcPct val="110000"/>
              </a:lnSpc>
              <a:spcBef>
                <a:spcPts val="0"/>
              </a:spcBef>
              <a:spcAft>
                <a:spcPts val="0"/>
              </a:spcAft>
              <a:buClr>
                <a:srgbClr val="39AF4A"/>
              </a:buClr>
              <a:buSzPct val="120000"/>
              <a:buFont typeface="Arial" panose="020B0604020202020204" pitchFamily="34" charset="0"/>
              <a:buChar char="•"/>
              <a:defRPr sz="1200" kern="1200">
                <a:solidFill>
                  <a:schemeClr val="tx1"/>
                </a:solidFill>
                <a:latin typeface="+mn-lt"/>
                <a:ea typeface="+mn-ea"/>
                <a:cs typeface="+mn-cs"/>
              </a:defRPr>
            </a:lvl5pPr>
            <a:lvl6pPr marL="719982" indent="0" algn="l" defTabSz="914378" rtl="0" eaLnBrk="1" latinLnBrk="0" hangingPunct="1">
              <a:lnSpc>
                <a:spcPct val="11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6pPr>
            <a:lvl7pPr marL="1079973" indent="-179996" algn="l" defTabSz="914378"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7pPr>
            <a:lvl8pPr marL="1259969" indent="-179996" algn="l" defTabSz="914378"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1200" dirty="0"/>
              <a:t>Naast de special permits zijn nog meer hoog risico activiteiten. Welke zijn dit? </a:t>
            </a:r>
          </a:p>
          <a:p>
            <a:pPr>
              <a:buNone/>
            </a:pPr>
            <a:endParaRPr lang="nl-NL" sz="1200" dirty="0">
              <a:cs typeface="Arial"/>
            </a:endParaRPr>
          </a:p>
          <a:p>
            <a:pPr marL="171450" indent="-171450">
              <a:buFont typeface="Arial" panose="020B0604020202020204" pitchFamily="34" charset="0"/>
              <a:buChar char="•"/>
            </a:pPr>
            <a:r>
              <a:rPr lang="nl-NL" sz="1200" dirty="0"/>
              <a:t>Werkzaamheden waarbij afgeweken wordt van de “life </a:t>
            </a:r>
            <a:r>
              <a:rPr lang="nl-NL" sz="1200" dirty="0" err="1"/>
              <a:t>critical</a:t>
            </a:r>
            <a:r>
              <a:rPr lang="nl-NL" sz="1200" dirty="0"/>
              <a:t> procedure”( bv. geen LOTOTO toepasbaar) </a:t>
            </a:r>
          </a:p>
          <a:p>
            <a:pPr marL="171450" indent="-171450">
              <a:buFont typeface="Arial" panose="020B0604020202020204" pitchFamily="34" charset="0"/>
              <a:buChar char="•"/>
            </a:pPr>
            <a:r>
              <a:rPr lang="nl-NL" sz="1200" dirty="0"/>
              <a:t>Werkzaamheden aan of in de buurt van lekkages waarbij kans op blootstelling is op hoge temperatuur/drukken (&gt;40°C of &gt; 8 barg) en/of gevaarlijke stoffen. (inclusief steigerbouw en isolatie werkzaamheden) </a:t>
            </a:r>
            <a:endParaRPr lang="nl-NL" sz="1200" dirty="0">
              <a:cs typeface="Arial"/>
            </a:endParaRPr>
          </a:p>
          <a:p>
            <a:pPr marL="171450" indent="-171450">
              <a:buFont typeface="Arial" panose="020B0604020202020204" pitchFamily="34" charset="0"/>
              <a:buChar char="•"/>
            </a:pPr>
            <a:r>
              <a:rPr lang="nl-NL" sz="1200" dirty="0"/>
              <a:t>Duikwerkzaamheden. </a:t>
            </a:r>
            <a:endParaRPr lang="nl-NL" sz="1200" dirty="0">
              <a:cs typeface="Arial"/>
            </a:endParaRPr>
          </a:p>
          <a:p>
            <a:pPr marL="171450" indent="-171450">
              <a:buFont typeface="Arial" panose="020B0604020202020204" pitchFamily="34" charset="0"/>
              <a:buChar char="•"/>
            </a:pPr>
            <a:r>
              <a:rPr lang="nl-NL" sz="1200" dirty="0"/>
              <a:t>“Hot </a:t>
            </a:r>
            <a:r>
              <a:rPr lang="nl-NL" sz="1200" dirty="0" err="1"/>
              <a:t>tapping</a:t>
            </a:r>
            <a:r>
              <a:rPr lang="nl-NL" sz="1200" dirty="0"/>
              <a:t>”. </a:t>
            </a:r>
          </a:p>
          <a:p>
            <a:pPr marL="171450" indent="-171450">
              <a:buFont typeface="Arial" panose="020B0604020202020204" pitchFamily="34" charset="0"/>
              <a:buChar char="•"/>
            </a:pPr>
            <a:r>
              <a:rPr lang="nl-NL" sz="1200" dirty="0"/>
              <a:t> Het toepassen van gevaarlijke stoffen tijdens de activiteit. </a:t>
            </a:r>
            <a:endParaRPr lang="nl-NL" sz="1200" dirty="0">
              <a:cs typeface="Arial"/>
            </a:endParaRPr>
          </a:p>
          <a:p>
            <a:pPr marL="171450" indent="-171450">
              <a:buFont typeface="Wingdings" panose="05000000000000000000" pitchFamily="2" charset="2"/>
              <a:buChar char="Ø"/>
            </a:pPr>
            <a:endParaRPr lang="nl-NL" sz="1200" dirty="0"/>
          </a:p>
        </p:txBody>
      </p:sp>
      <p:sp>
        <p:nvSpPr>
          <p:cNvPr id="8" name="Titel 4">
            <a:extLst>
              <a:ext uri="{FF2B5EF4-FFF2-40B4-BE49-F238E27FC236}">
                <a16:creationId xmlns:a16="http://schemas.microsoft.com/office/drawing/2014/main" id="{F1C879EC-536B-4001-A473-EDF09422114C}"/>
              </a:ext>
            </a:extLst>
          </p:cNvPr>
          <p:cNvSpPr>
            <a:spLocks noGrp="1"/>
          </p:cNvSpPr>
          <p:nvPr>
            <p:ph type="title"/>
          </p:nvPr>
        </p:nvSpPr>
        <p:spPr>
          <a:xfrm>
            <a:off x="586225" y="639178"/>
            <a:ext cx="6480000" cy="639103"/>
          </a:xfrm>
        </p:spPr>
        <p:txBody>
          <a:bodyPr/>
          <a:lstStyle/>
          <a:p>
            <a:r>
              <a:rPr lang="nl-NL" sz="1800" dirty="0"/>
              <a:t>Hoog risico activiteiten</a:t>
            </a:r>
          </a:p>
        </p:txBody>
      </p:sp>
      <p:sp>
        <p:nvSpPr>
          <p:cNvPr id="3" name="Text Placeholder 2">
            <a:extLst>
              <a:ext uri="{FF2B5EF4-FFF2-40B4-BE49-F238E27FC236}">
                <a16:creationId xmlns:a16="http://schemas.microsoft.com/office/drawing/2014/main" id="{C50718AB-5CF0-4C84-8A75-59983203D4A9}"/>
              </a:ext>
            </a:extLst>
          </p:cNvPr>
          <p:cNvSpPr txBox="1">
            <a:spLocks/>
          </p:cNvSpPr>
          <p:nvPr/>
        </p:nvSpPr>
        <p:spPr bwMode="gray">
          <a:xfrm>
            <a:off x="461209" y="4124905"/>
            <a:ext cx="5887340" cy="40418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accent1"/>
              </a:buClr>
              <a:buFont typeface="Arial" pitchFamily="34" charset="0"/>
              <a:buNone/>
              <a:defRPr sz="1600" b="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0"/>
              </a:spcAft>
              <a:buClr>
                <a:srgbClr val="FF5300"/>
              </a:buClr>
              <a:buFont typeface="Arial" panose="020B0604020202020204" pitchFamily="34" charset="0"/>
              <a:buChar char="•"/>
              <a:defRPr sz="16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0"/>
              </a:spcAft>
              <a:buClr>
                <a:srgbClr val="5CB300"/>
              </a:buClr>
              <a:buFont typeface="Arial" panose="020B0604020202020204" pitchFamily="34" charset="0"/>
              <a:buChar char="•"/>
              <a:defRPr sz="14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0"/>
              </a:spcAft>
              <a:buClr>
                <a:srgbClr val="660066"/>
              </a:buClr>
              <a:buFont typeface="Arial" panose="020B0604020202020204" pitchFamily="34" charset="0"/>
              <a:buChar char="•"/>
              <a:defRPr sz="12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0"/>
              </a:spcAft>
              <a:buClr>
                <a:srgbClr val="00ABA9"/>
              </a:buClr>
              <a:buFont typeface="Arial" panose="020B0604020202020204" pitchFamily="34" charset="0"/>
              <a:buChar char="•"/>
              <a:defRPr sz="12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endParaRPr lang="en-US" sz="600" dirty="0"/>
          </a:p>
          <a:p>
            <a:pPr marL="285750" indent="-285750">
              <a:lnSpc>
                <a:spcPct val="100000"/>
              </a:lnSpc>
              <a:buFont typeface="Arial" panose="020B0604020202020204" pitchFamily="34" charset="0"/>
              <a:buChar char="•"/>
            </a:pPr>
            <a:endParaRPr lang="en-US" dirty="0"/>
          </a:p>
        </p:txBody>
      </p:sp>
      <p:sp>
        <p:nvSpPr>
          <p:cNvPr id="2" name="Tekstvak 1">
            <a:extLst>
              <a:ext uri="{FF2B5EF4-FFF2-40B4-BE49-F238E27FC236}">
                <a16:creationId xmlns:a16="http://schemas.microsoft.com/office/drawing/2014/main" id="{554776C2-C3D8-4150-BA76-1F8F67243F81}"/>
              </a:ext>
            </a:extLst>
          </p:cNvPr>
          <p:cNvSpPr txBox="1"/>
          <p:nvPr/>
        </p:nvSpPr>
        <p:spPr>
          <a:xfrm>
            <a:off x="666755" y="3236167"/>
            <a:ext cx="5813611" cy="799343"/>
          </a:xfrm>
          <a:prstGeom prst="rect">
            <a:avLst/>
          </a:prstGeom>
          <a:noFill/>
        </p:spPr>
        <p:txBody>
          <a:bodyPr wrap="square" lIns="0" tIns="0" rIns="0" bIns="0" rtlCol="0">
            <a:noAutofit/>
          </a:bodyPr>
          <a:lstStyle/>
          <a:p>
            <a:r>
              <a:rPr lang="nl-NL" sz="1200" dirty="0"/>
              <a:t>Daarnaast bestaat er de mogelijkheid om altijd een hoog risico werkvergunning te maken van werkzaamheden die niet staan genoemd</a:t>
            </a:r>
            <a:endParaRPr lang="nl-NL" sz="1200" b="0" dirty="0"/>
          </a:p>
        </p:txBody>
      </p:sp>
    </p:spTree>
    <p:extLst>
      <p:ext uri="{BB962C8B-B14F-4D97-AF65-F5344CB8AC3E}">
        <p14:creationId xmlns:p14="http://schemas.microsoft.com/office/powerpoint/2010/main" val="315487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F7A06DBC-8EA2-46BC-8007-E6A0133EA459}"/>
              </a:ext>
            </a:extLst>
          </p:cNvPr>
          <p:cNvSpPr>
            <a:spLocks noGrp="1"/>
          </p:cNvSpPr>
          <p:nvPr>
            <p:ph type="dt" sz="half" idx="18"/>
          </p:nvPr>
        </p:nvSpPr>
        <p:spPr/>
        <p:txBody>
          <a:bodyPr/>
          <a:lstStyle/>
          <a:p>
            <a:r>
              <a:rPr lang="en-US"/>
              <a:t>Date</a:t>
            </a:r>
            <a:endParaRPr lang="en-US" dirty="0"/>
          </a:p>
        </p:txBody>
      </p:sp>
      <p:sp>
        <p:nvSpPr>
          <p:cNvPr id="5" name="Tijdelijke aanduiding voor voettekst 4">
            <a:extLst>
              <a:ext uri="{FF2B5EF4-FFF2-40B4-BE49-F238E27FC236}">
                <a16:creationId xmlns:a16="http://schemas.microsoft.com/office/drawing/2014/main" id="{4ED005AC-D47C-454C-9BDA-53B69363115A}"/>
              </a:ext>
            </a:extLst>
          </p:cNvPr>
          <p:cNvSpPr>
            <a:spLocks noGrp="1"/>
          </p:cNvSpPr>
          <p:nvPr>
            <p:ph type="ftr" sz="quarter" idx="19"/>
          </p:nvPr>
        </p:nvSpPr>
        <p:spPr/>
        <p:txBody>
          <a:bodyPr/>
          <a:lstStyle/>
          <a:p>
            <a:r>
              <a:rPr lang="nl-NL" dirty="0" err="1"/>
              <a:t>Toolbox</a:t>
            </a:r>
            <a:r>
              <a:rPr lang="nl-NL" dirty="0"/>
              <a:t> Werkvergunningen</a:t>
            </a:r>
          </a:p>
        </p:txBody>
      </p:sp>
      <p:sp>
        <p:nvSpPr>
          <p:cNvPr id="6" name="Tijdelijke aanduiding voor dianummer 5">
            <a:extLst>
              <a:ext uri="{FF2B5EF4-FFF2-40B4-BE49-F238E27FC236}">
                <a16:creationId xmlns:a16="http://schemas.microsoft.com/office/drawing/2014/main" id="{93DFF20F-0591-4BD8-A257-5E89EC7CAE9E}"/>
              </a:ext>
            </a:extLst>
          </p:cNvPr>
          <p:cNvSpPr>
            <a:spLocks noGrp="1"/>
          </p:cNvSpPr>
          <p:nvPr>
            <p:ph type="sldNum" sz="quarter" idx="20"/>
          </p:nvPr>
        </p:nvSpPr>
        <p:spPr/>
        <p:txBody>
          <a:bodyPr/>
          <a:lstStyle/>
          <a:p>
            <a:pPr>
              <a:defRPr/>
            </a:pPr>
            <a:fld id="{537E2E77-CED1-4E84-91C2-4E0176ECD4FC}" type="slidenum">
              <a:rPr lang="en-US" smtClean="0"/>
              <a:pPr>
                <a:defRPr/>
              </a:pPr>
              <a:t>8</a:t>
            </a:fld>
            <a:endParaRPr lang="en-US" sz="900" dirty="0"/>
          </a:p>
        </p:txBody>
      </p:sp>
      <p:sp>
        <p:nvSpPr>
          <p:cNvPr id="7" name="Tijdelijke aanduiding voor inhoud 3">
            <a:extLst>
              <a:ext uri="{FF2B5EF4-FFF2-40B4-BE49-F238E27FC236}">
                <a16:creationId xmlns:a16="http://schemas.microsoft.com/office/drawing/2014/main" id="{4DA7F560-2685-42C1-BC9F-164356024729}"/>
              </a:ext>
            </a:extLst>
          </p:cNvPr>
          <p:cNvSpPr txBox="1">
            <a:spLocks/>
          </p:cNvSpPr>
          <p:nvPr/>
        </p:nvSpPr>
        <p:spPr>
          <a:xfrm>
            <a:off x="495028" y="1210135"/>
            <a:ext cx="8530591" cy="2099229"/>
          </a:xfrm>
          <a:prstGeom prst="rect">
            <a:avLst/>
          </a:prstGeom>
        </p:spPr>
        <p:txBody>
          <a:bodyPr/>
          <a:lstStyle>
            <a:lvl1pPr marL="0" indent="0" algn="l" defTabSz="914378" rtl="0" eaLnBrk="1" latinLnBrk="0" hangingPunct="1">
              <a:lnSpc>
                <a:spcPct val="110000"/>
              </a:lnSpc>
              <a:spcBef>
                <a:spcPts val="0"/>
              </a:spcBef>
              <a:spcAft>
                <a:spcPts val="0"/>
              </a:spcAft>
              <a:buClrTx/>
              <a:buFont typeface="Arial" panose="020B0604020202020204" pitchFamily="34" charset="0"/>
              <a:buChar char="​"/>
              <a:defRPr sz="1600" b="0" kern="1200">
                <a:solidFill>
                  <a:schemeClr val="tx1"/>
                </a:solidFill>
                <a:latin typeface="+mn-lt"/>
                <a:ea typeface="+mn-ea"/>
                <a:cs typeface="+mn-cs"/>
              </a:defRPr>
            </a:lvl1pPr>
            <a:lvl2pPr marL="179996" indent="-179996" algn="l" defTabSz="914378" rtl="0" eaLnBrk="1" latinLnBrk="0" hangingPunct="1">
              <a:lnSpc>
                <a:spcPct val="110000"/>
              </a:lnSpc>
              <a:spcBef>
                <a:spcPts val="0"/>
              </a:spcBef>
              <a:spcAft>
                <a:spcPts val="0"/>
              </a:spcAft>
              <a:buClr>
                <a:srgbClr val="FF5300"/>
              </a:buClr>
              <a:buFontTx/>
              <a:buBlip>
                <a:blip r:embed="rId3">
                  <a:extLst>
                    <a:ext uri="{96DAC541-7B7A-43D3-8B79-37D633B846F1}">
                      <asvg:svgBlip xmlns:asvg="http://schemas.microsoft.com/office/drawing/2016/SVG/main" r:embed="rId4"/>
                    </a:ext>
                  </a:extLst>
                </a:blip>
              </a:buBlip>
              <a:defRPr sz="1600" kern="1200">
                <a:solidFill>
                  <a:schemeClr val="tx1"/>
                </a:solidFill>
                <a:latin typeface="+mn-lt"/>
                <a:ea typeface="+mn-ea"/>
                <a:cs typeface="+mn-cs"/>
              </a:defRPr>
            </a:lvl2pPr>
            <a:lvl3pPr marL="359991" indent="-179996" algn="l" defTabSz="914378" rtl="0" eaLnBrk="1" latinLnBrk="0" hangingPunct="1">
              <a:lnSpc>
                <a:spcPct val="110000"/>
              </a:lnSpc>
              <a:spcBef>
                <a:spcPts val="0"/>
              </a:spcBef>
              <a:spcAft>
                <a:spcPts val="0"/>
              </a:spcAft>
              <a:buClr>
                <a:srgbClr val="009AAA"/>
              </a:buClr>
              <a:buSzPct val="120000"/>
              <a:buFont typeface="Arial" panose="020B0604020202020204" pitchFamily="34" charset="0"/>
              <a:buChar char="•"/>
              <a:defRPr sz="1400" kern="1200">
                <a:solidFill>
                  <a:schemeClr val="tx1"/>
                </a:solidFill>
                <a:latin typeface="+mn-lt"/>
                <a:ea typeface="+mn-ea"/>
                <a:cs typeface="+mn-cs"/>
              </a:defRPr>
            </a:lvl3pPr>
            <a:lvl4pPr marL="539987" indent="-179996" algn="l" defTabSz="914378" rtl="0" eaLnBrk="1" latinLnBrk="0" hangingPunct="1">
              <a:lnSpc>
                <a:spcPct val="110000"/>
              </a:lnSpc>
              <a:spcBef>
                <a:spcPts val="0"/>
              </a:spcBef>
              <a:spcAft>
                <a:spcPts val="0"/>
              </a:spcAft>
              <a:buClr>
                <a:srgbClr val="F18D1E"/>
              </a:buClr>
              <a:buSzPct val="120000"/>
              <a:buFont typeface="Arial" panose="020B0604020202020204" pitchFamily="34" charset="0"/>
              <a:buChar char="•"/>
              <a:defRPr sz="1200" kern="1200">
                <a:solidFill>
                  <a:schemeClr val="tx1"/>
                </a:solidFill>
                <a:latin typeface="+mn-lt"/>
                <a:ea typeface="+mn-ea"/>
                <a:cs typeface="+mn-cs"/>
              </a:defRPr>
            </a:lvl4pPr>
            <a:lvl5pPr marL="719982" indent="-179996" algn="l" defTabSz="914378" rtl="0" eaLnBrk="1" latinLnBrk="0" hangingPunct="1">
              <a:lnSpc>
                <a:spcPct val="110000"/>
              </a:lnSpc>
              <a:spcBef>
                <a:spcPts val="0"/>
              </a:spcBef>
              <a:spcAft>
                <a:spcPts val="0"/>
              </a:spcAft>
              <a:buClr>
                <a:srgbClr val="39AF4A"/>
              </a:buClr>
              <a:buSzPct val="120000"/>
              <a:buFont typeface="Arial" panose="020B0604020202020204" pitchFamily="34" charset="0"/>
              <a:buChar char="•"/>
              <a:defRPr sz="1200" kern="1200">
                <a:solidFill>
                  <a:schemeClr val="tx1"/>
                </a:solidFill>
                <a:latin typeface="+mn-lt"/>
                <a:ea typeface="+mn-ea"/>
                <a:cs typeface="+mn-cs"/>
              </a:defRPr>
            </a:lvl5pPr>
            <a:lvl6pPr marL="719982" indent="0" algn="l" defTabSz="914378" rtl="0" eaLnBrk="1" latinLnBrk="0" hangingPunct="1">
              <a:lnSpc>
                <a:spcPct val="11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6pPr>
            <a:lvl7pPr marL="1079973" indent="-179996" algn="l" defTabSz="914378"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7pPr>
            <a:lvl8pPr marL="1259969" indent="-179996" algn="l" defTabSz="914378"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NL" sz="1200" dirty="0"/>
              <a:t>Wat zijn activiteiten die altijd TRA plichtig zijn? </a:t>
            </a:r>
            <a:br>
              <a:rPr lang="nl-NL" sz="1200" dirty="0"/>
            </a:br>
            <a:endParaRPr lang="nl-NL" sz="1200" dirty="0"/>
          </a:p>
          <a:p>
            <a:pPr marL="171450" indent="-171450">
              <a:buFont typeface="Arial" panose="020B0604020202020204" pitchFamily="34" charset="0"/>
              <a:buChar char="•"/>
            </a:pPr>
            <a:r>
              <a:rPr lang="nl-NL" sz="1200" dirty="0"/>
              <a:t>Hijsen Klasse 1. </a:t>
            </a:r>
          </a:p>
          <a:p>
            <a:pPr marL="171450" indent="-171450">
              <a:buFont typeface="Arial" panose="020B0604020202020204" pitchFamily="34" charset="0"/>
              <a:buChar char="•"/>
            </a:pPr>
            <a:r>
              <a:rPr lang="nl-NL" sz="1200" dirty="0"/>
              <a:t>Line Break: Ontstoppen van installatiedelen en/of leidingsystemen of niet gespoelde installatiedelen en/of leidingsystemen. </a:t>
            </a:r>
          </a:p>
          <a:p>
            <a:pPr marL="171450" indent="-171450">
              <a:buFont typeface="Arial" panose="020B0604020202020204" pitchFamily="34" charset="0"/>
              <a:buChar char="•"/>
            </a:pPr>
            <a:r>
              <a:rPr lang="nl-NL" sz="1200" dirty="0"/>
              <a:t>Werkzaamheden waarbij afgeweken wordt van de “life </a:t>
            </a:r>
            <a:r>
              <a:rPr lang="nl-NL" sz="1200" dirty="0" err="1"/>
              <a:t>critical</a:t>
            </a:r>
            <a:r>
              <a:rPr lang="nl-NL" sz="1200" dirty="0"/>
              <a:t> procedures” (b.v. geen LOTOTO toepasbaar) </a:t>
            </a:r>
          </a:p>
          <a:p>
            <a:pPr marL="171450" indent="-171450">
              <a:buFont typeface="Arial" panose="020B0604020202020204" pitchFamily="34" charset="0"/>
              <a:buChar char="•"/>
            </a:pPr>
            <a:r>
              <a:rPr lang="nl-NL" sz="1200" dirty="0"/>
              <a:t>“Hot </a:t>
            </a:r>
            <a:r>
              <a:rPr lang="nl-NL" sz="1200" dirty="0" err="1"/>
              <a:t>tapping</a:t>
            </a:r>
            <a:r>
              <a:rPr lang="nl-NL" sz="1200" dirty="0"/>
              <a:t>” </a:t>
            </a:r>
          </a:p>
          <a:p>
            <a:pPr marL="171450" indent="-171450">
              <a:buFont typeface="Arial" panose="020B0604020202020204" pitchFamily="34" charset="0"/>
              <a:buChar char="•"/>
            </a:pPr>
            <a:r>
              <a:rPr lang="nl-NL" sz="1200" dirty="0"/>
              <a:t>Asbest sanering klasse 2A. </a:t>
            </a:r>
          </a:p>
          <a:p>
            <a:pPr marL="171450" indent="-171450">
              <a:buFont typeface="Arial" panose="020B0604020202020204" pitchFamily="34" charset="0"/>
              <a:buChar char="•"/>
            </a:pPr>
            <a:r>
              <a:rPr lang="nl-NL" sz="1200" dirty="0"/>
              <a:t>Sterkte test met gasdruk indien vloeistof niet mogelijk is (uitgangspunt moet altijd vloeistof zijn)</a:t>
            </a:r>
          </a:p>
          <a:p>
            <a:pPr>
              <a:buNone/>
            </a:pPr>
            <a:endParaRPr lang="nl-NL" sz="1200" dirty="0"/>
          </a:p>
          <a:p>
            <a:pPr marL="171450" indent="-171450">
              <a:buFont typeface="Wingdings" panose="05000000000000000000" pitchFamily="2" charset="2"/>
              <a:buChar char="Ø"/>
            </a:pPr>
            <a:endParaRPr lang="nl-NL" sz="1200" dirty="0"/>
          </a:p>
        </p:txBody>
      </p:sp>
      <p:sp>
        <p:nvSpPr>
          <p:cNvPr id="8" name="Titel 7">
            <a:extLst>
              <a:ext uri="{FF2B5EF4-FFF2-40B4-BE49-F238E27FC236}">
                <a16:creationId xmlns:a16="http://schemas.microsoft.com/office/drawing/2014/main" id="{DF89E488-66FD-4035-9391-486E4BDC8BCA}"/>
              </a:ext>
            </a:extLst>
          </p:cNvPr>
          <p:cNvSpPr>
            <a:spLocks noGrp="1"/>
          </p:cNvSpPr>
          <p:nvPr>
            <p:ph type="title"/>
          </p:nvPr>
        </p:nvSpPr>
        <p:spPr>
          <a:xfrm>
            <a:off x="495028" y="770228"/>
            <a:ext cx="6480000" cy="639103"/>
          </a:xfrm>
        </p:spPr>
        <p:txBody>
          <a:bodyPr/>
          <a:lstStyle/>
          <a:p>
            <a:r>
              <a:rPr lang="nl-NL" sz="1800" dirty="0"/>
              <a:t>TRA vereiste activiteiten</a:t>
            </a:r>
          </a:p>
        </p:txBody>
      </p:sp>
      <p:sp>
        <p:nvSpPr>
          <p:cNvPr id="2" name="Tekstvak 1">
            <a:extLst>
              <a:ext uri="{FF2B5EF4-FFF2-40B4-BE49-F238E27FC236}">
                <a16:creationId xmlns:a16="http://schemas.microsoft.com/office/drawing/2014/main" id="{39738AC0-CC31-4AF5-84B4-F1E4CBC70C26}"/>
              </a:ext>
            </a:extLst>
          </p:cNvPr>
          <p:cNvSpPr txBox="1"/>
          <p:nvPr/>
        </p:nvSpPr>
        <p:spPr>
          <a:xfrm>
            <a:off x="495028" y="3334839"/>
            <a:ext cx="7266755" cy="639103"/>
          </a:xfrm>
          <a:prstGeom prst="rect">
            <a:avLst/>
          </a:prstGeom>
          <a:noFill/>
        </p:spPr>
        <p:txBody>
          <a:bodyPr wrap="square" lIns="0" tIns="0" rIns="0" bIns="0" rtlCol="0">
            <a:noAutofit/>
          </a:bodyPr>
          <a:lstStyle/>
          <a:p>
            <a:r>
              <a:rPr lang="nl-NL" sz="1200" dirty="0"/>
              <a:t>Daarnaast bestaat er de mogelijkheid om altijd een TRA sessie te houden van werkzaamheden die niet op deze lijst staan genoemd. </a:t>
            </a:r>
          </a:p>
          <a:p>
            <a:endParaRPr lang="nl-NL" sz="1400" b="0" dirty="0"/>
          </a:p>
        </p:txBody>
      </p:sp>
    </p:spTree>
    <p:extLst>
      <p:ext uri="{BB962C8B-B14F-4D97-AF65-F5344CB8AC3E}">
        <p14:creationId xmlns:p14="http://schemas.microsoft.com/office/powerpoint/2010/main" val="117026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FAE04A-F6C8-45BC-93E6-3E139042FB5B}"/>
              </a:ext>
            </a:extLst>
          </p:cNvPr>
          <p:cNvSpPr>
            <a:spLocks noGrp="1"/>
          </p:cNvSpPr>
          <p:nvPr>
            <p:ph type="ftr" sz="quarter" idx="24"/>
          </p:nvPr>
        </p:nvSpPr>
        <p:spPr>
          <a:xfrm>
            <a:off x="5347225" y="4867850"/>
            <a:ext cx="3438000" cy="153888"/>
          </a:xfrm>
        </p:spPr>
        <p:txBody>
          <a:bodyPr wrap="square" anchor="ctr">
            <a:normAutofit/>
          </a:bodyPr>
          <a:lstStyle/>
          <a:p>
            <a:pPr>
              <a:spcAft>
                <a:spcPts val="600"/>
              </a:spcAft>
            </a:pPr>
            <a:r>
              <a:rPr lang="nl-NL" dirty="0" err="1"/>
              <a:t>Toolbox</a:t>
            </a:r>
            <a:r>
              <a:rPr lang="nl-NL" dirty="0"/>
              <a:t> Werkvergunningen</a:t>
            </a:r>
          </a:p>
        </p:txBody>
      </p:sp>
      <p:sp>
        <p:nvSpPr>
          <p:cNvPr id="6" name="Slide Number Placeholder 5">
            <a:extLst>
              <a:ext uri="{FF2B5EF4-FFF2-40B4-BE49-F238E27FC236}">
                <a16:creationId xmlns:a16="http://schemas.microsoft.com/office/drawing/2014/main" id="{A6DDA41D-1AD2-4179-A906-9A192EDE5CEC}"/>
              </a:ext>
            </a:extLst>
          </p:cNvPr>
          <p:cNvSpPr>
            <a:spLocks noGrp="1"/>
          </p:cNvSpPr>
          <p:nvPr>
            <p:ph type="sldNum" sz="quarter" idx="25"/>
          </p:nvPr>
        </p:nvSpPr>
        <p:spPr>
          <a:xfrm>
            <a:off x="8785226" y="4867850"/>
            <a:ext cx="358775" cy="153888"/>
          </a:xfrm>
        </p:spPr>
        <p:txBody>
          <a:bodyPr wrap="square" anchor="ctr">
            <a:normAutofit/>
          </a:bodyPr>
          <a:lstStyle/>
          <a:p>
            <a:pPr>
              <a:spcAft>
                <a:spcPts val="600"/>
              </a:spcAft>
              <a:defRPr/>
            </a:pPr>
            <a:fld id="{537E2E77-CED1-4E84-91C2-4E0176ECD4FC}" type="slidenum">
              <a:rPr lang="en-US" smtClean="0"/>
              <a:pPr>
                <a:spcAft>
                  <a:spcPts val="600"/>
                </a:spcAft>
                <a:defRPr/>
              </a:pPr>
              <a:t>9</a:t>
            </a:fld>
            <a:endParaRPr lang="en-US"/>
          </a:p>
        </p:txBody>
      </p:sp>
      <p:pic>
        <p:nvPicPr>
          <p:cNvPr id="7" name="Picture 7">
            <a:extLst>
              <a:ext uri="{FF2B5EF4-FFF2-40B4-BE49-F238E27FC236}">
                <a16:creationId xmlns:a16="http://schemas.microsoft.com/office/drawing/2014/main" id="{B13BDF02-167C-40B7-B287-F6680EF05816}"/>
              </a:ext>
            </a:extLst>
          </p:cNvPr>
          <p:cNvPicPr>
            <a:picLocks noGrp="1" noChangeAspect="1"/>
          </p:cNvPicPr>
          <p:nvPr>
            <p:ph idx="1"/>
          </p:nvPr>
        </p:nvPicPr>
        <p:blipFill rotWithShape="1">
          <a:blip r:embed="rId3"/>
          <a:srcRect t="13832" b="26528"/>
          <a:stretch/>
        </p:blipFill>
        <p:spPr>
          <a:xfrm>
            <a:off x="400050" y="1213201"/>
            <a:ext cx="8385176" cy="3338163"/>
          </a:xfrm>
          <a:noFill/>
        </p:spPr>
      </p:pic>
      <p:sp>
        <p:nvSpPr>
          <p:cNvPr id="2" name="Title 1">
            <a:extLst>
              <a:ext uri="{FF2B5EF4-FFF2-40B4-BE49-F238E27FC236}">
                <a16:creationId xmlns:a16="http://schemas.microsoft.com/office/drawing/2014/main" id="{ADE62582-C84E-4A07-A81C-C96A567E4DA9}"/>
              </a:ext>
            </a:extLst>
          </p:cNvPr>
          <p:cNvSpPr>
            <a:spLocks noGrp="1"/>
          </p:cNvSpPr>
          <p:nvPr>
            <p:ph type="title"/>
          </p:nvPr>
        </p:nvSpPr>
        <p:spPr>
          <a:xfrm>
            <a:off x="400049" y="384836"/>
            <a:ext cx="6480000" cy="701149"/>
          </a:xfrm>
        </p:spPr>
        <p:txBody>
          <a:bodyPr wrap="square" anchor="t">
            <a:normAutofit/>
          </a:bodyPr>
          <a:lstStyle/>
          <a:p>
            <a:r>
              <a:rPr lang="nl-NL">
                <a:ea typeface="+mj-lt"/>
                <a:cs typeface="+mj-lt"/>
              </a:rPr>
              <a:t>Uitgifte/ Controle werkvergunning en LMRA</a:t>
            </a:r>
          </a:p>
        </p:txBody>
      </p:sp>
      <p:sp>
        <p:nvSpPr>
          <p:cNvPr id="4" name="Date Placeholder 3">
            <a:extLst>
              <a:ext uri="{FF2B5EF4-FFF2-40B4-BE49-F238E27FC236}">
                <a16:creationId xmlns:a16="http://schemas.microsoft.com/office/drawing/2014/main" id="{B6EF74FA-0D22-4ACF-B0DB-E4CA612C4B75}"/>
              </a:ext>
            </a:extLst>
          </p:cNvPr>
          <p:cNvSpPr>
            <a:spLocks noGrp="1"/>
          </p:cNvSpPr>
          <p:nvPr>
            <p:ph type="dt" sz="half" idx="4294967295"/>
          </p:nvPr>
        </p:nvSpPr>
        <p:spPr>
          <a:xfrm>
            <a:off x="0" y="-315522"/>
            <a:ext cx="431528" cy="118870"/>
          </a:xfrm>
        </p:spPr>
        <p:txBody>
          <a:bodyPr/>
          <a:lstStyle/>
          <a:p>
            <a:pPr>
              <a:spcAft>
                <a:spcPts val="600"/>
              </a:spcAft>
            </a:pPr>
            <a:r>
              <a:rPr lang="en-US" dirty="0"/>
              <a:t>Date</a:t>
            </a:r>
            <a:endParaRPr lang="en-US"/>
          </a:p>
        </p:txBody>
      </p:sp>
    </p:spTree>
    <p:extLst>
      <p:ext uri="{BB962C8B-B14F-4D97-AF65-F5344CB8AC3E}">
        <p14:creationId xmlns:p14="http://schemas.microsoft.com/office/powerpoint/2010/main" val="29066313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6x9_template">
  <a:themeElements>
    <a:clrScheme name="Norther">
      <a:dk1>
        <a:sysClr val="windowText" lastClr="000000"/>
      </a:dk1>
      <a:lt1>
        <a:srgbClr val="FFFFFF"/>
      </a:lt1>
      <a:dk2>
        <a:srgbClr val="006837"/>
      </a:dk2>
      <a:lt2>
        <a:srgbClr val="FFFFFF"/>
      </a:lt2>
      <a:accent1>
        <a:srgbClr val="006837"/>
      </a:accent1>
      <a:accent2>
        <a:srgbClr val="F4BC3D"/>
      </a:accent2>
      <a:accent3>
        <a:srgbClr val="39AF4A"/>
      </a:accent3>
      <a:accent4>
        <a:srgbClr val="F18D1E"/>
      </a:accent4>
      <a:accent5>
        <a:srgbClr val="009AAA"/>
      </a:accent5>
      <a:accent6>
        <a:srgbClr val="0061A3"/>
      </a:accent6>
      <a:hlink>
        <a:srgbClr val="006837"/>
      </a:hlink>
      <a:folHlink>
        <a:srgbClr val="39AF4A"/>
      </a:folHlink>
    </a:clrScheme>
    <a:fontScheme name="Akzonobel Specialty Chemical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lIns="0" tIns="0" rIns="0" bIns="0" rtlCol="0" anchor="t" anchorCtr="0"/>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400" b="0" dirty="0" smtClean="0"/>
        </a:defPPr>
      </a:lstStyle>
    </a:txDef>
  </a:objectDefaults>
  <a:extraClrSchemeLst/>
  <a:custClrLst>
    <a:custClr name="Dark green">
      <a:srgbClr val="006837"/>
    </a:custClr>
    <a:custClr name="Light green">
      <a:srgbClr val="39AF4A"/>
    </a:custClr>
    <a:custClr name="White">
      <a:srgbClr val="FFFFFF"/>
    </a:custClr>
    <a:custClr name="Blue">
      <a:srgbClr val="0061A3"/>
    </a:custClr>
    <a:custClr name="Teal">
      <a:srgbClr val="009AAA"/>
    </a:custClr>
    <a:custClr name="Orange">
      <a:srgbClr val="F18D1E"/>
    </a:custClr>
    <a:custClr name="Yellow">
      <a:srgbClr val="F4BC3D"/>
    </a:custClr>
    <a:custClr>
      <a:srgbClr val="FFFFFF"/>
    </a:custClr>
    <a:custClr>
      <a:srgbClr val="FFFFFF"/>
    </a:custClr>
    <a:custClr>
      <a:srgbClr val="FFFFFF"/>
    </a:custClr>
    <a:custClr name="Black">
      <a:srgbClr val="000000"/>
    </a:custClr>
    <a:custClr name="Dark grey">
      <a:srgbClr val="646464"/>
    </a:custClr>
    <a:custClr name="Mid grey">
      <a:srgbClr val="969696"/>
    </a:custClr>
    <a:custClr name="Light grey">
      <a:srgbClr val="C8C8C8"/>
    </a:custClr>
    <a:custClr name="White">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16x9_template" id="{F7E50500-F3CF-41FE-8BB0-90BFABAB29C6}" vid="{FCA73CEA-0940-484F-A9F5-84A79BF53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1775A1F7D6CF42A2711DA53F505FD5" ma:contentTypeVersion="8" ma:contentTypeDescription="Create a new document." ma:contentTypeScope="" ma:versionID="4695bb6040328d040aac8c57ca5c4698">
  <xsd:schema xmlns:xsd="http://www.w3.org/2001/XMLSchema" xmlns:xs="http://www.w3.org/2001/XMLSchema" xmlns:p="http://schemas.microsoft.com/office/2006/metadata/properties" xmlns:ns2="2d4556d7-237f-4654-b737-e658baa7cbbe" targetNamespace="http://schemas.microsoft.com/office/2006/metadata/properties" ma:root="true" ma:fieldsID="7b8b6a22549e68896622ed1db7acec99" ns2:_="">
    <xsd:import namespace="2d4556d7-237f-4654-b737-e658baa7cbb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4556d7-237f-4654-b737-e658baa7cb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4D7F7D-B1ED-4A22-9BCA-96AE5B0F79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4556d7-237f-4654-b737-e658baa7cb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2ED4D7-32F7-4A6D-AF58-38C90DCA33A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2d4556d7-237f-4654-b737-e658baa7cbbe"/>
    <ds:schemaRef ds:uri="http://www.w3.org/XML/1998/namespace"/>
    <ds:schemaRef ds:uri="http://purl.org/dc/dcmitype/"/>
  </ds:schemaRefs>
</ds:datastoreItem>
</file>

<file path=customXml/itemProps3.xml><?xml version="1.0" encoding="utf-8"?>
<ds:datastoreItem xmlns:ds="http://schemas.openxmlformats.org/officeDocument/2006/customXml" ds:itemID="{055708C5-6623-40FB-85E7-1B3DC46760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16x9_template</Template>
  <TotalTime>1332</TotalTime>
  <Words>1767</Words>
  <Application>Microsoft Office PowerPoint</Application>
  <PresentationFormat>On-screen Show (16:9)</PresentationFormat>
  <Paragraphs>229</Paragraphs>
  <Slides>15</Slides>
  <Notes>10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0" baseType="lpstr">
      <vt:lpstr>Arial</vt:lpstr>
      <vt:lpstr>Calibri</vt:lpstr>
      <vt:lpstr>Wingdings</vt:lpstr>
      <vt:lpstr>16x9_template</vt:lpstr>
      <vt:lpstr>think-cell Slide</vt:lpstr>
      <vt:lpstr>Werkvergunningen Toolbox</vt:lpstr>
      <vt:lpstr>PowerPoint Presentation</vt:lpstr>
      <vt:lpstr>PowerPoint Presentation</vt:lpstr>
      <vt:lpstr>Definitie van een werkvergunning  </vt:lpstr>
      <vt:lpstr>PowerPoint Presentation</vt:lpstr>
      <vt:lpstr>PowerPoint Presentation</vt:lpstr>
      <vt:lpstr>Hoog risico activiteiten</vt:lpstr>
      <vt:lpstr>TRA vereiste activiteiten</vt:lpstr>
      <vt:lpstr>Uitgifte/ Controle werkvergunning en LMRA</vt:lpstr>
      <vt:lpstr>PowerPoint Presentation</vt:lpstr>
      <vt:lpstr>Last Minute Risk Assessment </vt:lpstr>
      <vt:lpstr>PowerPoint Presentation</vt:lpstr>
      <vt:lpstr>PowerPoint Presentation</vt:lpstr>
      <vt:lpstr>Autorisaties</vt:lpstr>
      <vt:lpstr>Dankjewel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reference 16x9</dc:title>
  <dc:creator>Hamerslag, Q. (Quint)</dc:creator>
  <dc:description/>
  <cp:lastModifiedBy>Vroom, M.B. (Mónica)</cp:lastModifiedBy>
  <cp:revision>587</cp:revision>
  <dcterms:created xsi:type="dcterms:W3CDTF">2019-05-01T12:47:27Z</dcterms:created>
  <dcterms:modified xsi:type="dcterms:W3CDTF">2022-01-27T12:29:40Z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0x010100BB1775A1F7D6CF42A2711DA53F505FD5</vt:lpwstr>
  </property>
</Properties>
</file>